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3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77" r:id="rId1"/>
  </p:sldMasterIdLst>
  <p:notesMasterIdLst>
    <p:notesMasterId r:id="rId35"/>
  </p:notesMasterIdLst>
  <p:sldIdLst>
    <p:sldId id="256" r:id="rId2"/>
    <p:sldId id="376" r:id="rId3"/>
    <p:sldId id="257" r:id="rId4"/>
    <p:sldId id="300" r:id="rId5"/>
    <p:sldId id="262" r:id="rId6"/>
    <p:sldId id="263" r:id="rId7"/>
    <p:sldId id="258" r:id="rId8"/>
    <p:sldId id="268" r:id="rId9"/>
    <p:sldId id="287" r:id="rId10"/>
    <p:sldId id="321" r:id="rId11"/>
    <p:sldId id="322" r:id="rId12"/>
    <p:sldId id="329" r:id="rId13"/>
    <p:sldId id="292" r:id="rId14"/>
    <p:sldId id="307" r:id="rId15"/>
    <p:sldId id="317" r:id="rId16"/>
    <p:sldId id="293" r:id="rId17"/>
    <p:sldId id="267" r:id="rId18"/>
    <p:sldId id="319" r:id="rId19"/>
    <p:sldId id="314" r:id="rId20"/>
    <p:sldId id="288" r:id="rId21"/>
    <p:sldId id="332" r:id="rId22"/>
    <p:sldId id="372" r:id="rId23"/>
    <p:sldId id="374" r:id="rId24"/>
    <p:sldId id="338" r:id="rId25"/>
    <p:sldId id="340" r:id="rId26"/>
    <p:sldId id="362" r:id="rId27"/>
    <p:sldId id="337" r:id="rId28"/>
    <p:sldId id="370" r:id="rId29"/>
    <p:sldId id="358" r:id="rId30"/>
    <p:sldId id="367" r:id="rId31"/>
    <p:sldId id="368" r:id="rId32"/>
    <p:sldId id="369" r:id="rId33"/>
    <p:sldId id="375" r:id="rId34"/>
  </p:sldIdLst>
  <p:sldSz cx="9144000" cy="6858000" type="screen4x3"/>
  <p:notesSz cx="6858000" cy="9144000"/>
  <p:defaultTextStyle>
    <a:defPPr>
      <a:defRPr lang="ru-RU"/>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5638" autoAdjust="0"/>
    <p:restoredTop sz="94660"/>
  </p:normalViewPr>
  <p:slideViewPr>
    <p:cSldViewPr>
      <p:cViewPr varScale="1">
        <p:scale>
          <a:sx n="97" d="100"/>
          <a:sy n="97" d="100"/>
        </p:scale>
        <p:origin x="-114" y="-120"/>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12994"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smtClean="0"/>
            </a:lvl1pPr>
          </a:lstStyle>
          <a:p>
            <a:pPr>
              <a:defRPr/>
            </a:pPr>
            <a:endParaRPr lang="ru-RU"/>
          </a:p>
        </p:txBody>
      </p:sp>
      <p:sp>
        <p:nvSpPr>
          <p:cNvPr id="212995"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smtClean="0"/>
            </a:lvl1pPr>
          </a:lstStyle>
          <a:p>
            <a:pPr>
              <a:defRPr/>
            </a:pPr>
            <a:endParaRPr lang="ru-RU"/>
          </a:p>
        </p:txBody>
      </p:sp>
      <p:sp>
        <p:nvSpPr>
          <p:cNvPr id="62468"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212997"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ru-RU" noProof="0" smtClean="0"/>
              <a:t>Образец текста</a:t>
            </a:r>
          </a:p>
          <a:p>
            <a:pPr lvl="1"/>
            <a:r>
              <a:rPr lang="ru-RU" noProof="0" smtClean="0"/>
              <a:t>Второй уровень</a:t>
            </a:r>
          </a:p>
          <a:p>
            <a:pPr lvl="2"/>
            <a:r>
              <a:rPr lang="ru-RU" noProof="0" smtClean="0"/>
              <a:t>Третий уровень</a:t>
            </a:r>
          </a:p>
          <a:p>
            <a:pPr lvl="3"/>
            <a:r>
              <a:rPr lang="ru-RU" noProof="0" smtClean="0"/>
              <a:t>Четвертый уровень</a:t>
            </a:r>
          </a:p>
          <a:p>
            <a:pPr lvl="4"/>
            <a:r>
              <a:rPr lang="ru-RU" noProof="0" smtClean="0"/>
              <a:t>Пятый уровень</a:t>
            </a:r>
          </a:p>
        </p:txBody>
      </p:sp>
      <p:sp>
        <p:nvSpPr>
          <p:cNvPr id="212998"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smtClean="0"/>
            </a:lvl1pPr>
          </a:lstStyle>
          <a:p>
            <a:pPr>
              <a:defRPr/>
            </a:pPr>
            <a:endParaRPr lang="ru-RU"/>
          </a:p>
        </p:txBody>
      </p:sp>
      <p:sp>
        <p:nvSpPr>
          <p:cNvPr id="212999"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smtClean="0"/>
            </a:lvl1pPr>
          </a:lstStyle>
          <a:p>
            <a:pPr>
              <a:defRPr/>
            </a:pPr>
            <a:fld id="{C1643504-A44A-4EF8-92BA-68725AE80E48}" type="slidenum">
              <a:rPr lang="ru-RU"/>
              <a:pPr>
                <a:defRPr/>
              </a:pPr>
              <a:t>‹#›</a:t>
            </a:fld>
            <a:endParaRPr lang="ru-RU"/>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pPr>
              <a:defRPr/>
            </a:pPr>
            <a:endParaRPr lang="ru-RU"/>
          </a:p>
        </p:txBody>
      </p:sp>
      <p:sp>
        <p:nvSpPr>
          <p:cNvPr id="5" name="Нижний колонтитул 4"/>
          <p:cNvSpPr>
            <a:spLocks noGrp="1"/>
          </p:cNvSpPr>
          <p:nvPr>
            <p:ph type="ftr" sz="quarter" idx="11"/>
          </p:nvPr>
        </p:nvSpPr>
        <p:spPr/>
        <p:txBody>
          <a:bodyPr/>
          <a:lstStyle/>
          <a:p>
            <a:pPr>
              <a:defRPr/>
            </a:pPr>
            <a:endParaRPr lang="ru-RU"/>
          </a:p>
        </p:txBody>
      </p:sp>
      <p:sp>
        <p:nvSpPr>
          <p:cNvPr id="6" name="Номер слайда 5"/>
          <p:cNvSpPr>
            <a:spLocks noGrp="1"/>
          </p:cNvSpPr>
          <p:nvPr>
            <p:ph type="sldNum" sz="quarter" idx="12"/>
          </p:nvPr>
        </p:nvSpPr>
        <p:spPr/>
        <p:txBody>
          <a:bodyPr/>
          <a:lstStyle/>
          <a:p>
            <a:pPr>
              <a:defRPr/>
            </a:pPr>
            <a:fld id="{85CD150B-7B3C-4899-AD77-073371E7C942}" type="slidenum">
              <a:rPr lang="ru-RU" smtClean="0"/>
              <a:pPr>
                <a:defRPr/>
              </a:pPr>
              <a:t>‹#›</a:t>
            </a:fld>
            <a:endParaRPr lang="ru-RU"/>
          </a:p>
        </p:txBody>
      </p:sp>
    </p:spTree>
  </p:cSld>
  <p:clrMapOvr>
    <a:masterClrMapping/>
  </p:clrMapOvr>
  <p:transition>
    <p:pull dir="rd"/>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pPr>
              <a:defRPr/>
            </a:pPr>
            <a:endParaRPr lang="ru-RU"/>
          </a:p>
        </p:txBody>
      </p:sp>
      <p:sp>
        <p:nvSpPr>
          <p:cNvPr id="5" name="Нижний колонтитул 4"/>
          <p:cNvSpPr>
            <a:spLocks noGrp="1"/>
          </p:cNvSpPr>
          <p:nvPr>
            <p:ph type="ftr" sz="quarter" idx="11"/>
          </p:nvPr>
        </p:nvSpPr>
        <p:spPr/>
        <p:txBody>
          <a:bodyPr/>
          <a:lstStyle/>
          <a:p>
            <a:pPr>
              <a:defRPr/>
            </a:pPr>
            <a:endParaRPr lang="ru-RU"/>
          </a:p>
        </p:txBody>
      </p:sp>
      <p:sp>
        <p:nvSpPr>
          <p:cNvPr id="6" name="Номер слайда 5"/>
          <p:cNvSpPr>
            <a:spLocks noGrp="1"/>
          </p:cNvSpPr>
          <p:nvPr>
            <p:ph type="sldNum" sz="quarter" idx="12"/>
          </p:nvPr>
        </p:nvSpPr>
        <p:spPr/>
        <p:txBody>
          <a:bodyPr/>
          <a:lstStyle/>
          <a:p>
            <a:pPr>
              <a:defRPr/>
            </a:pPr>
            <a:fld id="{6684D7A7-E968-4400-A066-3B01ED811BA1}" type="slidenum">
              <a:rPr lang="ru-RU" smtClean="0"/>
              <a:pPr>
                <a:defRPr/>
              </a:pPr>
              <a:t>‹#›</a:t>
            </a:fld>
            <a:endParaRPr lang="ru-RU"/>
          </a:p>
        </p:txBody>
      </p:sp>
    </p:spTree>
  </p:cSld>
  <p:clrMapOvr>
    <a:masterClrMapping/>
  </p:clrMapOvr>
  <p:transition>
    <p:pull dir="rd"/>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pPr>
              <a:defRPr/>
            </a:pPr>
            <a:endParaRPr lang="ru-RU"/>
          </a:p>
        </p:txBody>
      </p:sp>
      <p:sp>
        <p:nvSpPr>
          <p:cNvPr id="5" name="Нижний колонтитул 4"/>
          <p:cNvSpPr>
            <a:spLocks noGrp="1"/>
          </p:cNvSpPr>
          <p:nvPr>
            <p:ph type="ftr" sz="quarter" idx="11"/>
          </p:nvPr>
        </p:nvSpPr>
        <p:spPr/>
        <p:txBody>
          <a:bodyPr/>
          <a:lstStyle/>
          <a:p>
            <a:pPr>
              <a:defRPr/>
            </a:pPr>
            <a:endParaRPr lang="ru-RU"/>
          </a:p>
        </p:txBody>
      </p:sp>
      <p:sp>
        <p:nvSpPr>
          <p:cNvPr id="6" name="Номер слайда 5"/>
          <p:cNvSpPr>
            <a:spLocks noGrp="1"/>
          </p:cNvSpPr>
          <p:nvPr>
            <p:ph type="sldNum" sz="quarter" idx="12"/>
          </p:nvPr>
        </p:nvSpPr>
        <p:spPr/>
        <p:txBody>
          <a:bodyPr/>
          <a:lstStyle/>
          <a:p>
            <a:pPr>
              <a:defRPr/>
            </a:pPr>
            <a:fld id="{5277C408-7BB9-474B-B0ED-1E9C41B1F79B}" type="slidenum">
              <a:rPr lang="ru-RU" smtClean="0"/>
              <a:pPr>
                <a:defRPr/>
              </a:pPr>
              <a:t>‹#›</a:t>
            </a:fld>
            <a:endParaRPr lang="ru-RU"/>
          </a:p>
        </p:txBody>
      </p:sp>
    </p:spTree>
  </p:cSld>
  <p:clrMapOvr>
    <a:masterClrMapping/>
  </p:clrMapOvr>
  <p:transition>
    <p:pull dir="rd"/>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pPr>
              <a:defRPr/>
            </a:pPr>
            <a:endParaRPr lang="ru-RU"/>
          </a:p>
        </p:txBody>
      </p:sp>
      <p:sp>
        <p:nvSpPr>
          <p:cNvPr id="5" name="Нижний колонтитул 4"/>
          <p:cNvSpPr>
            <a:spLocks noGrp="1"/>
          </p:cNvSpPr>
          <p:nvPr>
            <p:ph type="ftr" sz="quarter" idx="11"/>
          </p:nvPr>
        </p:nvSpPr>
        <p:spPr/>
        <p:txBody>
          <a:bodyPr/>
          <a:lstStyle/>
          <a:p>
            <a:pPr>
              <a:defRPr/>
            </a:pPr>
            <a:endParaRPr lang="ru-RU"/>
          </a:p>
        </p:txBody>
      </p:sp>
      <p:sp>
        <p:nvSpPr>
          <p:cNvPr id="6" name="Номер слайда 5"/>
          <p:cNvSpPr>
            <a:spLocks noGrp="1"/>
          </p:cNvSpPr>
          <p:nvPr>
            <p:ph type="sldNum" sz="quarter" idx="12"/>
          </p:nvPr>
        </p:nvSpPr>
        <p:spPr/>
        <p:txBody>
          <a:bodyPr/>
          <a:lstStyle/>
          <a:p>
            <a:pPr>
              <a:defRPr/>
            </a:pPr>
            <a:fld id="{06F729E8-A9AE-487A-A2D8-23E996160CDA}" type="slidenum">
              <a:rPr lang="ru-RU" smtClean="0"/>
              <a:pPr>
                <a:defRPr/>
              </a:pPr>
              <a:t>‹#›</a:t>
            </a:fld>
            <a:endParaRPr lang="ru-RU"/>
          </a:p>
        </p:txBody>
      </p:sp>
    </p:spTree>
  </p:cSld>
  <p:clrMapOvr>
    <a:masterClrMapping/>
  </p:clrMapOvr>
  <p:transition>
    <p:pull dir="rd"/>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pPr>
              <a:defRPr/>
            </a:pPr>
            <a:endParaRPr lang="ru-RU"/>
          </a:p>
        </p:txBody>
      </p:sp>
      <p:sp>
        <p:nvSpPr>
          <p:cNvPr id="5" name="Нижний колонтитул 4"/>
          <p:cNvSpPr>
            <a:spLocks noGrp="1"/>
          </p:cNvSpPr>
          <p:nvPr>
            <p:ph type="ftr" sz="quarter" idx="11"/>
          </p:nvPr>
        </p:nvSpPr>
        <p:spPr/>
        <p:txBody>
          <a:bodyPr/>
          <a:lstStyle/>
          <a:p>
            <a:pPr>
              <a:defRPr/>
            </a:pPr>
            <a:endParaRPr lang="ru-RU"/>
          </a:p>
        </p:txBody>
      </p:sp>
      <p:sp>
        <p:nvSpPr>
          <p:cNvPr id="6" name="Номер слайда 5"/>
          <p:cNvSpPr>
            <a:spLocks noGrp="1"/>
          </p:cNvSpPr>
          <p:nvPr>
            <p:ph type="sldNum" sz="quarter" idx="12"/>
          </p:nvPr>
        </p:nvSpPr>
        <p:spPr/>
        <p:txBody>
          <a:bodyPr/>
          <a:lstStyle/>
          <a:p>
            <a:pPr>
              <a:defRPr/>
            </a:pPr>
            <a:fld id="{882EC5E4-B62F-4A52-9597-19E4BE7E5D38}" type="slidenum">
              <a:rPr lang="ru-RU" smtClean="0"/>
              <a:pPr>
                <a:defRPr/>
              </a:pPr>
              <a:t>‹#›</a:t>
            </a:fld>
            <a:endParaRPr lang="ru-RU"/>
          </a:p>
        </p:txBody>
      </p:sp>
    </p:spTree>
  </p:cSld>
  <p:clrMapOvr>
    <a:masterClrMapping/>
  </p:clrMapOvr>
  <p:transition>
    <p:pull dir="rd"/>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pPr>
              <a:defRPr/>
            </a:pPr>
            <a:endParaRPr lang="ru-RU"/>
          </a:p>
        </p:txBody>
      </p:sp>
      <p:sp>
        <p:nvSpPr>
          <p:cNvPr id="6" name="Нижний колонтитул 5"/>
          <p:cNvSpPr>
            <a:spLocks noGrp="1"/>
          </p:cNvSpPr>
          <p:nvPr>
            <p:ph type="ftr" sz="quarter" idx="11"/>
          </p:nvPr>
        </p:nvSpPr>
        <p:spPr/>
        <p:txBody>
          <a:bodyPr/>
          <a:lstStyle/>
          <a:p>
            <a:pPr>
              <a:defRPr/>
            </a:pPr>
            <a:endParaRPr lang="ru-RU"/>
          </a:p>
        </p:txBody>
      </p:sp>
      <p:sp>
        <p:nvSpPr>
          <p:cNvPr id="7" name="Номер слайда 6"/>
          <p:cNvSpPr>
            <a:spLocks noGrp="1"/>
          </p:cNvSpPr>
          <p:nvPr>
            <p:ph type="sldNum" sz="quarter" idx="12"/>
          </p:nvPr>
        </p:nvSpPr>
        <p:spPr/>
        <p:txBody>
          <a:bodyPr/>
          <a:lstStyle/>
          <a:p>
            <a:pPr>
              <a:defRPr/>
            </a:pPr>
            <a:fld id="{0FDDD003-FAF6-4323-AB7F-E6831AD2FF25}" type="slidenum">
              <a:rPr lang="ru-RU" smtClean="0"/>
              <a:pPr>
                <a:defRPr/>
              </a:pPr>
              <a:t>‹#›</a:t>
            </a:fld>
            <a:endParaRPr lang="ru-RU"/>
          </a:p>
        </p:txBody>
      </p:sp>
    </p:spTree>
  </p:cSld>
  <p:clrMapOvr>
    <a:masterClrMapping/>
  </p:clrMapOvr>
  <p:transition>
    <p:pull dir="rd"/>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pPr>
              <a:defRPr/>
            </a:pPr>
            <a:endParaRPr lang="ru-RU"/>
          </a:p>
        </p:txBody>
      </p:sp>
      <p:sp>
        <p:nvSpPr>
          <p:cNvPr id="8" name="Нижний колонтитул 7"/>
          <p:cNvSpPr>
            <a:spLocks noGrp="1"/>
          </p:cNvSpPr>
          <p:nvPr>
            <p:ph type="ftr" sz="quarter" idx="11"/>
          </p:nvPr>
        </p:nvSpPr>
        <p:spPr/>
        <p:txBody>
          <a:bodyPr/>
          <a:lstStyle/>
          <a:p>
            <a:pPr>
              <a:defRPr/>
            </a:pPr>
            <a:endParaRPr lang="ru-RU"/>
          </a:p>
        </p:txBody>
      </p:sp>
      <p:sp>
        <p:nvSpPr>
          <p:cNvPr id="9" name="Номер слайда 8"/>
          <p:cNvSpPr>
            <a:spLocks noGrp="1"/>
          </p:cNvSpPr>
          <p:nvPr>
            <p:ph type="sldNum" sz="quarter" idx="12"/>
          </p:nvPr>
        </p:nvSpPr>
        <p:spPr/>
        <p:txBody>
          <a:bodyPr/>
          <a:lstStyle/>
          <a:p>
            <a:pPr>
              <a:defRPr/>
            </a:pPr>
            <a:fld id="{89A63A6D-34CC-4081-8660-A66AA2F97078}" type="slidenum">
              <a:rPr lang="ru-RU" smtClean="0"/>
              <a:pPr>
                <a:defRPr/>
              </a:pPr>
              <a:t>‹#›</a:t>
            </a:fld>
            <a:endParaRPr lang="ru-RU"/>
          </a:p>
        </p:txBody>
      </p:sp>
    </p:spTree>
  </p:cSld>
  <p:clrMapOvr>
    <a:masterClrMapping/>
  </p:clrMapOvr>
  <p:transition>
    <p:pull dir="rd"/>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pPr>
              <a:defRPr/>
            </a:pPr>
            <a:endParaRPr lang="ru-RU"/>
          </a:p>
        </p:txBody>
      </p:sp>
      <p:sp>
        <p:nvSpPr>
          <p:cNvPr id="4" name="Нижний колонтитул 3"/>
          <p:cNvSpPr>
            <a:spLocks noGrp="1"/>
          </p:cNvSpPr>
          <p:nvPr>
            <p:ph type="ftr" sz="quarter" idx="11"/>
          </p:nvPr>
        </p:nvSpPr>
        <p:spPr/>
        <p:txBody>
          <a:bodyPr/>
          <a:lstStyle/>
          <a:p>
            <a:pPr>
              <a:defRPr/>
            </a:pPr>
            <a:endParaRPr lang="ru-RU"/>
          </a:p>
        </p:txBody>
      </p:sp>
      <p:sp>
        <p:nvSpPr>
          <p:cNvPr id="5" name="Номер слайда 4"/>
          <p:cNvSpPr>
            <a:spLocks noGrp="1"/>
          </p:cNvSpPr>
          <p:nvPr>
            <p:ph type="sldNum" sz="quarter" idx="12"/>
          </p:nvPr>
        </p:nvSpPr>
        <p:spPr/>
        <p:txBody>
          <a:bodyPr/>
          <a:lstStyle/>
          <a:p>
            <a:pPr>
              <a:defRPr/>
            </a:pPr>
            <a:fld id="{96DFB167-C602-49D8-AA9E-31CDF9C0B136}" type="slidenum">
              <a:rPr lang="ru-RU" smtClean="0"/>
              <a:pPr>
                <a:defRPr/>
              </a:pPr>
              <a:t>‹#›</a:t>
            </a:fld>
            <a:endParaRPr lang="ru-RU"/>
          </a:p>
        </p:txBody>
      </p:sp>
    </p:spTree>
  </p:cSld>
  <p:clrMapOvr>
    <a:masterClrMapping/>
  </p:clrMapOvr>
  <p:transition>
    <p:pull dir="rd"/>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pPr>
              <a:defRPr/>
            </a:pPr>
            <a:endParaRPr lang="ru-RU"/>
          </a:p>
        </p:txBody>
      </p:sp>
      <p:sp>
        <p:nvSpPr>
          <p:cNvPr id="3" name="Нижний колонтитул 2"/>
          <p:cNvSpPr>
            <a:spLocks noGrp="1"/>
          </p:cNvSpPr>
          <p:nvPr>
            <p:ph type="ftr" sz="quarter" idx="11"/>
          </p:nvPr>
        </p:nvSpPr>
        <p:spPr/>
        <p:txBody>
          <a:bodyPr/>
          <a:lstStyle/>
          <a:p>
            <a:pPr>
              <a:defRPr/>
            </a:pPr>
            <a:endParaRPr lang="ru-RU"/>
          </a:p>
        </p:txBody>
      </p:sp>
      <p:sp>
        <p:nvSpPr>
          <p:cNvPr id="4" name="Номер слайда 3"/>
          <p:cNvSpPr>
            <a:spLocks noGrp="1"/>
          </p:cNvSpPr>
          <p:nvPr>
            <p:ph type="sldNum" sz="quarter" idx="12"/>
          </p:nvPr>
        </p:nvSpPr>
        <p:spPr/>
        <p:txBody>
          <a:bodyPr/>
          <a:lstStyle/>
          <a:p>
            <a:pPr>
              <a:defRPr/>
            </a:pPr>
            <a:fld id="{59DA04DB-75B2-4249-AE23-F5B0EB3D0A07}" type="slidenum">
              <a:rPr lang="ru-RU" smtClean="0"/>
              <a:pPr>
                <a:defRPr/>
              </a:pPr>
              <a:t>‹#›</a:t>
            </a:fld>
            <a:endParaRPr lang="ru-RU"/>
          </a:p>
        </p:txBody>
      </p:sp>
    </p:spTree>
  </p:cSld>
  <p:clrMapOvr>
    <a:masterClrMapping/>
  </p:clrMapOvr>
  <p:transition>
    <p:pull dir="rd"/>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pPr>
              <a:defRPr/>
            </a:pPr>
            <a:endParaRPr lang="ru-RU"/>
          </a:p>
        </p:txBody>
      </p:sp>
      <p:sp>
        <p:nvSpPr>
          <p:cNvPr id="6" name="Нижний колонтитул 5"/>
          <p:cNvSpPr>
            <a:spLocks noGrp="1"/>
          </p:cNvSpPr>
          <p:nvPr>
            <p:ph type="ftr" sz="quarter" idx="11"/>
          </p:nvPr>
        </p:nvSpPr>
        <p:spPr/>
        <p:txBody>
          <a:bodyPr/>
          <a:lstStyle/>
          <a:p>
            <a:pPr>
              <a:defRPr/>
            </a:pPr>
            <a:endParaRPr lang="ru-RU"/>
          </a:p>
        </p:txBody>
      </p:sp>
      <p:sp>
        <p:nvSpPr>
          <p:cNvPr id="7" name="Номер слайда 6"/>
          <p:cNvSpPr>
            <a:spLocks noGrp="1"/>
          </p:cNvSpPr>
          <p:nvPr>
            <p:ph type="sldNum" sz="quarter" idx="12"/>
          </p:nvPr>
        </p:nvSpPr>
        <p:spPr/>
        <p:txBody>
          <a:bodyPr/>
          <a:lstStyle/>
          <a:p>
            <a:pPr>
              <a:defRPr/>
            </a:pPr>
            <a:fld id="{E08CDAD6-977D-4C3F-B156-EF4CDB0EAA9F}" type="slidenum">
              <a:rPr lang="ru-RU" smtClean="0"/>
              <a:pPr>
                <a:defRPr/>
              </a:pPr>
              <a:t>‹#›</a:t>
            </a:fld>
            <a:endParaRPr lang="ru-RU"/>
          </a:p>
        </p:txBody>
      </p:sp>
    </p:spTree>
  </p:cSld>
  <p:clrMapOvr>
    <a:masterClrMapping/>
  </p:clrMapOvr>
  <p:transition>
    <p:pull dir="rd"/>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pPr>
              <a:defRPr/>
            </a:pPr>
            <a:endParaRPr lang="ru-RU"/>
          </a:p>
        </p:txBody>
      </p:sp>
      <p:sp>
        <p:nvSpPr>
          <p:cNvPr id="6" name="Нижний колонтитул 5"/>
          <p:cNvSpPr>
            <a:spLocks noGrp="1"/>
          </p:cNvSpPr>
          <p:nvPr>
            <p:ph type="ftr" sz="quarter" idx="11"/>
          </p:nvPr>
        </p:nvSpPr>
        <p:spPr/>
        <p:txBody>
          <a:bodyPr/>
          <a:lstStyle/>
          <a:p>
            <a:pPr>
              <a:defRPr/>
            </a:pPr>
            <a:endParaRPr lang="ru-RU"/>
          </a:p>
        </p:txBody>
      </p:sp>
      <p:sp>
        <p:nvSpPr>
          <p:cNvPr id="7" name="Номер слайда 6"/>
          <p:cNvSpPr>
            <a:spLocks noGrp="1"/>
          </p:cNvSpPr>
          <p:nvPr>
            <p:ph type="sldNum" sz="quarter" idx="12"/>
          </p:nvPr>
        </p:nvSpPr>
        <p:spPr/>
        <p:txBody>
          <a:bodyPr/>
          <a:lstStyle/>
          <a:p>
            <a:pPr>
              <a:defRPr/>
            </a:pPr>
            <a:fld id="{A635A318-1BD6-4E31-A594-6CA02CBF3414}" type="slidenum">
              <a:rPr lang="ru-RU" smtClean="0"/>
              <a:pPr>
                <a:defRPr/>
              </a:pPr>
              <a:t>‹#›</a:t>
            </a:fld>
            <a:endParaRPr lang="ru-RU"/>
          </a:p>
        </p:txBody>
      </p:sp>
    </p:spTree>
  </p:cSld>
  <p:clrMapOvr>
    <a:masterClrMapping/>
  </p:clrMapOvr>
  <p:transition>
    <p:pull dir="rd"/>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a:defRPr/>
            </a:pPr>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a:defRPr/>
            </a:pPr>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a:defRPr/>
            </a:pPr>
            <a:fld id="{C93EB2A8-6328-44BE-95B7-FD89DA26BD0E}" type="slidenum">
              <a:rPr lang="ru-RU" smtClean="0"/>
              <a:pPr>
                <a:defRPr/>
              </a:pPr>
              <a:t>‹#›</a:t>
            </a:fld>
            <a:endParaRPr lang="ru-RU"/>
          </a:p>
        </p:txBody>
      </p:sp>
    </p:spTree>
  </p:cSld>
  <p:clrMap bg1="lt1" tx1="dk1" bg2="lt2" tx2="dk2" accent1="accent1" accent2="accent2" accent3="accent3" accent4="accent4" accent5="accent5" accent6="accent6" hlink="hlink" folHlink="folHlink"/>
  <p:sldLayoutIdLst>
    <p:sldLayoutId id="2147483678" r:id="rId1"/>
    <p:sldLayoutId id="2147483679" r:id="rId2"/>
    <p:sldLayoutId id="2147483680" r:id="rId3"/>
    <p:sldLayoutId id="2147483681" r:id="rId4"/>
    <p:sldLayoutId id="2147483682" r:id="rId5"/>
    <p:sldLayoutId id="2147483683" r:id="rId6"/>
    <p:sldLayoutId id="2147483684" r:id="rId7"/>
    <p:sldLayoutId id="2147483685" r:id="rId8"/>
    <p:sldLayoutId id="2147483686" r:id="rId9"/>
    <p:sldLayoutId id="2147483687" r:id="rId10"/>
    <p:sldLayoutId id="2147483688" r:id="rId11"/>
  </p:sldLayoutIdLst>
  <p:transition>
    <p:pull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9" presetClass="entr" presetSubtype="0" accel="10000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ppt_h</p:attrName>
                                        </p:attrNameLst>
                                      </p:cBhvr>
                                      <p:tavLst>
                                        <p:tav tm="0">
                                          <p:val>
                                            <p:strVal val="#ppt_h/20"/>
                                          </p:val>
                                        </p:tav>
                                        <p:tav tm="50000">
                                          <p:val>
                                            <p:strVal val="#ppt_h/20"/>
                                          </p:val>
                                        </p:tav>
                                        <p:tav tm="100000">
                                          <p:val>
                                            <p:strVal val="#ppt_h"/>
                                          </p:val>
                                        </p:tav>
                                      </p:tavLst>
                                    </p:anim>
                                    <p:anim calcmode="lin" valueType="num">
                                      <p:cBhvr>
                                        <p:cTn id="8" dur="500" fill="hold"/>
                                        <p:tgtEl>
                                          <p:spTgt spid="2"/>
                                        </p:tgtEl>
                                        <p:attrNameLst>
                                          <p:attrName>ppt_w</p:attrName>
                                        </p:attrNameLst>
                                      </p:cBhvr>
                                      <p:tavLst>
                                        <p:tav tm="0">
                                          <p:val>
                                            <p:strVal val="#ppt_w+.3"/>
                                          </p:val>
                                        </p:tav>
                                        <p:tav tm="50000">
                                          <p:val>
                                            <p:strVal val="#ppt_w+.3"/>
                                          </p:val>
                                        </p:tav>
                                        <p:tav tm="100000">
                                          <p:val>
                                            <p:strVal val="#ppt_w"/>
                                          </p:val>
                                        </p:tav>
                                      </p:tavLst>
                                    </p:anim>
                                    <p:anim calcmode="lin" valueType="num">
                                      <p:cBhvr>
                                        <p:cTn id="9" dur="500" fill="hold"/>
                                        <p:tgtEl>
                                          <p:spTgt spid="2"/>
                                        </p:tgtEl>
                                        <p:attrNameLst>
                                          <p:attrName>ppt_x</p:attrName>
                                        </p:attrNameLst>
                                      </p:cBhvr>
                                      <p:tavLst>
                                        <p:tav tm="0">
                                          <p:val>
                                            <p:strVal val="#ppt_x-.3"/>
                                          </p:val>
                                        </p:tav>
                                        <p:tav tm="50000">
                                          <p:val>
                                            <p:strVal val="#ppt_x"/>
                                          </p:val>
                                        </p:tav>
                                        <p:tav tm="100000">
                                          <p:val>
                                            <p:strVal val="#ppt_x"/>
                                          </p:val>
                                        </p:tav>
                                      </p:tavLst>
                                    </p:anim>
                                    <p:anim calcmode="lin" valueType="num">
                                      <p:cBhvr>
                                        <p:cTn id="10"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11" fill="hold">
                      <p:stCondLst>
                        <p:cond delay="indefinite"/>
                      </p:stCondLst>
                      <p:childTnLst>
                        <p:par>
                          <p:cTn id="12" fill="hold">
                            <p:stCondLst>
                              <p:cond delay="0"/>
                            </p:stCondLst>
                            <p:childTnLst>
                              <p:par>
                                <p:cTn id="13" presetID="6" presetClass="emph" presetSubtype="0" autoRev="1" fill="hold" grpId="1" nodeType="clickEffect">
                                  <p:stCondLst>
                                    <p:cond delay="0"/>
                                  </p:stCondLst>
                                  <p:childTnLst>
                                    <p:animScale>
                                      <p:cBhvr>
                                        <p:cTn id="14" dur="449" fill="hold">
                                          <p:stCondLst>
                                            <p:cond delay="0"/>
                                          </p:stCondLst>
                                        </p:cTn>
                                        <p:tgtEl>
                                          <p:spTgt spid="2"/>
                                        </p:tgtEl>
                                      </p:cBhvr>
                                      <p:to x="150000" y="150000"/>
                                    </p:animScale>
                                  </p:childTnLst>
                                </p:cTn>
                              </p:par>
                              <p:par>
                                <p:cTn id="15" presetID="23" presetClass="entr" presetSubtype="16" fill="hold" grpId="0" nodeType="withEffect">
                                  <p:stCondLst>
                                    <p:cond delay="400"/>
                                  </p:stCondLst>
                                  <p:childTnLst>
                                    <p:set>
                                      <p:cBhvr>
                                        <p:cTn id="16" dur="1" fill="hold">
                                          <p:stCondLst>
                                            <p:cond delay="0"/>
                                          </p:stCondLst>
                                        </p:cTn>
                                        <p:tgtEl>
                                          <p:spTgt spid="3">
                                            <p:txEl>
                                              <p:pRg st="0" end="0"/>
                                            </p:txEl>
                                          </p:spTgt>
                                        </p:tgtEl>
                                        <p:attrNameLst>
                                          <p:attrName>style.visibility</p:attrName>
                                        </p:attrNameLst>
                                      </p:cBhvr>
                                      <p:to>
                                        <p:strVal val="visible"/>
                                      </p:to>
                                    </p:set>
                                    <p:anim calcmode="lin" valueType="num">
                                      <p:cBhvr>
                                        <p:cTn id="17" dur="500" fill="hold"/>
                                        <p:tgtEl>
                                          <p:spTgt spid="3">
                                            <p:txEl>
                                              <p:pRg st="0" end="0"/>
                                            </p:txEl>
                                          </p:spTgt>
                                        </p:tgtEl>
                                        <p:attrNameLst>
                                          <p:attrName>ppt_w</p:attrName>
                                        </p:attrNameLst>
                                      </p:cBhvr>
                                      <p:tavLst>
                                        <p:tav tm="0">
                                          <p:val>
                                            <p:fltVal val="0"/>
                                          </p:val>
                                        </p:tav>
                                        <p:tav tm="100000">
                                          <p:val>
                                            <p:strVal val="#ppt_w"/>
                                          </p:val>
                                        </p:tav>
                                      </p:tavLst>
                                    </p:anim>
                                    <p:anim calcmode="lin" valueType="num">
                                      <p:cBhvr>
                                        <p:cTn id="18" dur="500" fill="hold"/>
                                        <p:tgtEl>
                                          <p:spTgt spid="3">
                                            <p:txEl>
                                              <p:pRg st="0" end="0"/>
                                            </p:txEl>
                                          </p:spTgt>
                                        </p:tgtEl>
                                        <p:attrNameLst>
                                          <p:attrName>ppt_h</p:attrName>
                                        </p:attrNameLst>
                                      </p:cBhvr>
                                      <p:tavLst>
                                        <p:tav tm="0">
                                          <p:val>
                                            <p:fltVal val="0"/>
                                          </p:val>
                                        </p:tav>
                                        <p:tav tm="100000">
                                          <p:val>
                                            <p:strVal val="#ppt_h"/>
                                          </p:val>
                                        </p:tav>
                                      </p:tavLst>
                                    </p:anim>
                                  </p:childTnLst>
                                </p:cTn>
                              </p:par>
                              <p:par>
                                <p:cTn id="19" presetID="23" presetClass="entr" presetSubtype="16" fill="hold" grpId="0" nodeType="withEffect">
                                  <p:stCondLst>
                                    <p:cond delay="0"/>
                                  </p:stCondLst>
                                  <p:childTnLst>
                                    <p:set>
                                      <p:cBhvr>
                                        <p:cTn id="20" dur="1" fill="hold">
                                          <p:stCondLst>
                                            <p:cond delay="0"/>
                                          </p:stCondLst>
                                        </p:cTn>
                                        <p:tgtEl>
                                          <p:spTgt spid="3">
                                            <p:txEl>
                                              <p:pRg st="1" end="1"/>
                                            </p:txEl>
                                          </p:spTgt>
                                        </p:tgtEl>
                                        <p:attrNameLst>
                                          <p:attrName>style.visibility</p:attrName>
                                        </p:attrNameLst>
                                      </p:cBhvr>
                                      <p:to>
                                        <p:strVal val="visible"/>
                                      </p:to>
                                    </p:set>
                                    <p:anim calcmode="lin" valueType="num">
                                      <p:cBhvr>
                                        <p:cTn id="21" dur="500" fill="hold"/>
                                        <p:tgtEl>
                                          <p:spTgt spid="3">
                                            <p:txEl>
                                              <p:pRg st="1" end="1"/>
                                            </p:txEl>
                                          </p:spTgt>
                                        </p:tgtEl>
                                        <p:attrNameLst>
                                          <p:attrName>ppt_w</p:attrName>
                                        </p:attrNameLst>
                                      </p:cBhvr>
                                      <p:tavLst>
                                        <p:tav tm="0">
                                          <p:val>
                                            <p:fltVal val="0"/>
                                          </p:val>
                                        </p:tav>
                                        <p:tav tm="100000">
                                          <p:val>
                                            <p:strVal val="#ppt_w"/>
                                          </p:val>
                                        </p:tav>
                                      </p:tavLst>
                                    </p:anim>
                                    <p:anim calcmode="lin" valueType="num">
                                      <p:cBhvr>
                                        <p:cTn id="22" dur="500" fill="hold"/>
                                        <p:tgtEl>
                                          <p:spTgt spid="3">
                                            <p:txEl>
                                              <p:pRg st="1" end="1"/>
                                            </p:txEl>
                                          </p:spTgt>
                                        </p:tgtEl>
                                        <p:attrNameLst>
                                          <p:attrName>ppt_h</p:attrName>
                                        </p:attrNameLst>
                                      </p:cBhvr>
                                      <p:tavLst>
                                        <p:tav tm="0">
                                          <p:val>
                                            <p:fltVal val="0"/>
                                          </p:val>
                                        </p:tav>
                                        <p:tav tm="100000">
                                          <p:val>
                                            <p:strVal val="#ppt_h"/>
                                          </p:val>
                                        </p:tav>
                                      </p:tavLst>
                                    </p:anim>
                                  </p:childTnLst>
                                </p:cTn>
                              </p:par>
                              <p:par>
                                <p:cTn id="23" presetID="23" presetClass="entr" presetSubtype="16" fill="hold" grpId="0" nodeType="withEffect">
                                  <p:stCondLst>
                                    <p:cond delay="400"/>
                                  </p:stCondLst>
                                  <p:childTnLst>
                                    <p:set>
                                      <p:cBhvr>
                                        <p:cTn id="24" dur="1" fill="hold">
                                          <p:stCondLst>
                                            <p:cond delay="0"/>
                                          </p:stCondLst>
                                        </p:cTn>
                                        <p:tgtEl>
                                          <p:spTgt spid="3">
                                            <p:txEl>
                                              <p:pRg st="2" end="2"/>
                                            </p:txEl>
                                          </p:spTgt>
                                        </p:tgtEl>
                                        <p:attrNameLst>
                                          <p:attrName>style.visibility</p:attrName>
                                        </p:attrNameLst>
                                      </p:cBhvr>
                                      <p:to>
                                        <p:strVal val="visible"/>
                                      </p:to>
                                    </p:set>
                                    <p:anim calcmode="lin" valueType="num">
                                      <p:cBhvr>
                                        <p:cTn id="25" dur="500" fill="hold"/>
                                        <p:tgtEl>
                                          <p:spTgt spid="3">
                                            <p:txEl>
                                              <p:pRg st="2" end="2"/>
                                            </p:txEl>
                                          </p:spTgt>
                                        </p:tgtEl>
                                        <p:attrNameLst>
                                          <p:attrName>ppt_w</p:attrName>
                                        </p:attrNameLst>
                                      </p:cBhvr>
                                      <p:tavLst>
                                        <p:tav tm="0">
                                          <p:val>
                                            <p:fltVal val="0"/>
                                          </p:val>
                                        </p:tav>
                                        <p:tav tm="100000">
                                          <p:val>
                                            <p:strVal val="#ppt_w"/>
                                          </p:val>
                                        </p:tav>
                                      </p:tavLst>
                                    </p:anim>
                                    <p:anim calcmode="lin" valueType="num">
                                      <p:cBhvr>
                                        <p:cTn id="26" dur="500" fill="hold"/>
                                        <p:tgtEl>
                                          <p:spTgt spid="3">
                                            <p:txEl>
                                              <p:pRg st="2" end="2"/>
                                            </p:txEl>
                                          </p:spTgt>
                                        </p:tgtEl>
                                        <p:attrNameLst>
                                          <p:attrName>ppt_h</p:attrName>
                                        </p:attrNameLst>
                                      </p:cBhvr>
                                      <p:tavLst>
                                        <p:tav tm="0">
                                          <p:val>
                                            <p:fltVal val="0"/>
                                          </p:val>
                                        </p:tav>
                                        <p:tav tm="100000">
                                          <p:val>
                                            <p:strVal val="#ppt_h"/>
                                          </p:val>
                                        </p:tav>
                                      </p:tavLst>
                                    </p:anim>
                                  </p:childTnLst>
                                </p:cTn>
                              </p:par>
                              <p:par>
                                <p:cTn id="27" presetID="23" presetClass="entr" presetSubtype="16" fill="hold" grpId="0" nodeType="withEffect">
                                  <p:stCondLst>
                                    <p:cond delay="400"/>
                                  </p:stCondLst>
                                  <p:childTnLst>
                                    <p:set>
                                      <p:cBhvr>
                                        <p:cTn id="28" dur="1" fill="hold">
                                          <p:stCondLst>
                                            <p:cond delay="0"/>
                                          </p:stCondLst>
                                        </p:cTn>
                                        <p:tgtEl>
                                          <p:spTgt spid="3">
                                            <p:txEl>
                                              <p:pRg st="3" end="3"/>
                                            </p:txEl>
                                          </p:spTgt>
                                        </p:tgtEl>
                                        <p:attrNameLst>
                                          <p:attrName>style.visibility</p:attrName>
                                        </p:attrNameLst>
                                      </p:cBhvr>
                                      <p:to>
                                        <p:strVal val="visible"/>
                                      </p:to>
                                    </p:set>
                                    <p:anim calcmode="lin" valueType="num">
                                      <p:cBhvr>
                                        <p:cTn id="29" dur="500" fill="hold"/>
                                        <p:tgtEl>
                                          <p:spTgt spid="3">
                                            <p:txEl>
                                              <p:pRg st="3" end="3"/>
                                            </p:txEl>
                                          </p:spTgt>
                                        </p:tgtEl>
                                        <p:attrNameLst>
                                          <p:attrName>ppt_w</p:attrName>
                                        </p:attrNameLst>
                                      </p:cBhvr>
                                      <p:tavLst>
                                        <p:tav tm="0">
                                          <p:val>
                                            <p:fltVal val="0"/>
                                          </p:val>
                                        </p:tav>
                                        <p:tav tm="100000">
                                          <p:val>
                                            <p:strVal val="#ppt_w"/>
                                          </p:val>
                                        </p:tav>
                                      </p:tavLst>
                                    </p:anim>
                                    <p:anim calcmode="lin" valueType="num">
                                      <p:cBhvr>
                                        <p:cTn id="30" dur="500" fill="hold"/>
                                        <p:tgtEl>
                                          <p:spTgt spid="3">
                                            <p:txEl>
                                              <p:pRg st="3" end="3"/>
                                            </p:txEl>
                                          </p:spTgt>
                                        </p:tgtEl>
                                        <p:attrNameLst>
                                          <p:attrName>ppt_h</p:attrName>
                                        </p:attrNameLst>
                                      </p:cBhvr>
                                      <p:tavLst>
                                        <p:tav tm="0">
                                          <p:val>
                                            <p:fltVal val="0"/>
                                          </p:val>
                                        </p:tav>
                                        <p:tav tm="100000">
                                          <p:val>
                                            <p:strVal val="#ppt_h"/>
                                          </p:val>
                                        </p:tav>
                                      </p:tavLst>
                                    </p:anim>
                                  </p:childTnLst>
                                </p:cTn>
                              </p:par>
                              <p:par>
                                <p:cTn id="31" presetID="23" presetClass="entr" presetSubtype="16" fill="hold" grpId="0" nodeType="withEffect">
                                  <p:stCondLst>
                                    <p:cond delay="400"/>
                                  </p:stCondLst>
                                  <p:childTnLst>
                                    <p:set>
                                      <p:cBhvr>
                                        <p:cTn id="32" dur="1" fill="hold">
                                          <p:stCondLst>
                                            <p:cond delay="0"/>
                                          </p:stCondLst>
                                        </p:cTn>
                                        <p:tgtEl>
                                          <p:spTgt spid="3">
                                            <p:txEl>
                                              <p:pRg st="4" end="4"/>
                                            </p:txEl>
                                          </p:spTgt>
                                        </p:tgtEl>
                                        <p:attrNameLst>
                                          <p:attrName>style.visibility</p:attrName>
                                        </p:attrNameLst>
                                      </p:cBhvr>
                                      <p:to>
                                        <p:strVal val="visible"/>
                                      </p:to>
                                    </p:set>
                                    <p:anim calcmode="lin" valueType="num">
                                      <p:cBhvr>
                                        <p:cTn id="33" dur="500" fill="hold"/>
                                        <p:tgtEl>
                                          <p:spTgt spid="3">
                                            <p:txEl>
                                              <p:pRg st="4" end="4"/>
                                            </p:txEl>
                                          </p:spTgt>
                                        </p:tgtEl>
                                        <p:attrNameLst>
                                          <p:attrName>ppt_w</p:attrName>
                                        </p:attrNameLst>
                                      </p:cBhvr>
                                      <p:tavLst>
                                        <p:tav tm="0">
                                          <p:val>
                                            <p:fltVal val="0"/>
                                          </p:val>
                                        </p:tav>
                                        <p:tav tm="100000">
                                          <p:val>
                                            <p:strVal val="#ppt_w"/>
                                          </p:val>
                                        </p:tav>
                                      </p:tavLst>
                                    </p:anim>
                                    <p:anim calcmode="lin" valueType="num">
                                      <p:cBhvr>
                                        <p:cTn id="34" dur="500" fill="hold"/>
                                        <p:tgtEl>
                                          <p:spTgt spid="3">
                                            <p:txEl>
                                              <p:pRg st="4" end="4"/>
                                            </p:txEl>
                                          </p:spTgt>
                                        </p:tgtEl>
                                        <p:attrNameLst>
                                          <p:attrName>ppt_h</p:attrName>
                                        </p:attrNameLst>
                                      </p:cBhvr>
                                      <p:tavLst>
                                        <p:tav tm="0">
                                          <p:val>
                                            <p:fltVal val="0"/>
                                          </p:val>
                                        </p:tav>
                                        <p:tav tm="100000">
                                          <p:val>
                                            <p:strVal val="#ppt_h"/>
                                          </p:val>
                                        </p:tav>
                                      </p:tavLst>
                                    </p:anim>
                                  </p:childTnLst>
                                </p:cTn>
                              </p:par>
                            </p:childTnLst>
                          </p:cTn>
                        </p:par>
                      </p:childTnLst>
                    </p:cTn>
                  </p:par>
                  <p:par>
                    <p:cTn id="35" fill="hold">
                      <p:stCondLst>
                        <p:cond delay="indefinite"/>
                      </p:stCondLst>
                      <p:childTnLst>
                        <p:par>
                          <p:cTn id="36" fill="hold">
                            <p:stCondLst>
                              <p:cond delay="0"/>
                            </p:stCondLst>
                            <p:childTnLst>
                              <p:par>
                                <p:cTn id="37" presetID="23" presetClass="exit" presetSubtype="32" fill="hold" grpId="2" nodeType="clickEffect">
                                  <p:stCondLst>
                                    <p:cond delay="0"/>
                                  </p:stCondLst>
                                  <p:childTnLst>
                                    <p:anim calcmode="lin" valueType="num">
                                      <p:cBhvr>
                                        <p:cTn id="38" dur="500" fill="hold"/>
                                        <p:tgtEl>
                                          <p:spTgt spid="2"/>
                                        </p:tgtEl>
                                        <p:attrNameLst>
                                          <p:attrName>ppt_w</p:attrName>
                                        </p:attrNameLst>
                                      </p:cBhvr>
                                      <p:tavLst>
                                        <p:tav tm="0">
                                          <p:val>
                                            <p:strVal val="ppt_w"/>
                                          </p:val>
                                        </p:tav>
                                        <p:tav tm="100000">
                                          <p:val>
                                            <p:fltVal val="0"/>
                                          </p:val>
                                        </p:tav>
                                      </p:tavLst>
                                    </p:anim>
                                    <p:anim calcmode="lin" valueType="num">
                                      <p:cBhvr>
                                        <p:cTn id="39" dur="500" fill="hold"/>
                                        <p:tgtEl>
                                          <p:spTgt spid="2"/>
                                        </p:tgtEl>
                                        <p:attrNameLst>
                                          <p:attrName>ppt_h</p:attrName>
                                        </p:attrNameLst>
                                      </p:cBhvr>
                                      <p:tavLst>
                                        <p:tav tm="0">
                                          <p:val>
                                            <p:strVal val="ppt_h"/>
                                          </p:val>
                                        </p:tav>
                                        <p:tav tm="100000">
                                          <p:val>
                                            <p:fltVal val="0"/>
                                          </p:val>
                                        </p:tav>
                                      </p:tavLst>
                                    </p:anim>
                                    <p:set>
                                      <p:cBhvr>
                                        <p:cTn id="40" dur="1" fill="hold">
                                          <p:stCondLst>
                                            <p:cond delay="499"/>
                                          </p:stCondLst>
                                        </p:cTn>
                                        <p:tgtEl>
                                          <p:spTgt spid="2"/>
                                        </p:tgtEl>
                                        <p:attrNameLst>
                                          <p:attrName>style.visibility</p:attrName>
                                        </p:attrNameLst>
                                      </p:cBhvr>
                                      <p:to>
                                        <p:strVal val="hidden"/>
                                      </p:to>
                                    </p:set>
                                  </p:childTnLst>
                                </p:cTn>
                              </p:par>
                              <p:par>
                                <p:cTn id="41" presetID="23" presetClass="exit" presetSubtype="32" fill="hold" grpId="1" nodeType="withEffect">
                                  <p:stCondLst>
                                    <p:cond delay="0"/>
                                  </p:stCondLst>
                                  <p:childTnLst>
                                    <p:anim calcmode="lin" valueType="num">
                                      <p:cBhvr>
                                        <p:cTn id="42" dur="500" fill="hold"/>
                                        <p:tgtEl>
                                          <p:spTgt spid="3">
                                            <p:txEl>
                                              <p:pRg st="0" end="0"/>
                                            </p:txEl>
                                          </p:spTgt>
                                        </p:tgtEl>
                                        <p:attrNameLst>
                                          <p:attrName>ppt_w</p:attrName>
                                        </p:attrNameLst>
                                      </p:cBhvr>
                                      <p:tavLst>
                                        <p:tav tm="0">
                                          <p:val>
                                            <p:strVal val="ppt_w"/>
                                          </p:val>
                                        </p:tav>
                                        <p:tav tm="100000">
                                          <p:val>
                                            <p:fltVal val="0"/>
                                          </p:val>
                                        </p:tav>
                                      </p:tavLst>
                                    </p:anim>
                                    <p:anim calcmode="lin" valueType="num">
                                      <p:cBhvr>
                                        <p:cTn id="43" dur="500" fill="hold"/>
                                        <p:tgtEl>
                                          <p:spTgt spid="3">
                                            <p:txEl>
                                              <p:pRg st="0" end="0"/>
                                            </p:txEl>
                                          </p:spTgt>
                                        </p:tgtEl>
                                        <p:attrNameLst>
                                          <p:attrName>ppt_h</p:attrName>
                                        </p:attrNameLst>
                                      </p:cBhvr>
                                      <p:tavLst>
                                        <p:tav tm="0">
                                          <p:val>
                                            <p:strVal val="ppt_h"/>
                                          </p:val>
                                        </p:tav>
                                        <p:tav tm="100000">
                                          <p:val>
                                            <p:fltVal val="0"/>
                                          </p:val>
                                        </p:tav>
                                      </p:tavLst>
                                    </p:anim>
                                    <p:set>
                                      <p:cBhvr>
                                        <p:cTn id="44" dur="1" fill="hold">
                                          <p:stCondLst>
                                            <p:cond delay="499"/>
                                          </p:stCondLst>
                                        </p:cTn>
                                        <p:tgtEl>
                                          <p:spTgt spid="3">
                                            <p:txEl>
                                              <p:pRg st="0" end="0"/>
                                            </p:txEl>
                                          </p:spTgt>
                                        </p:tgtEl>
                                        <p:attrNameLst>
                                          <p:attrName>style.visibility</p:attrName>
                                        </p:attrNameLst>
                                      </p:cBhvr>
                                      <p:to>
                                        <p:strVal val="hidden"/>
                                      </p:to>
                                    </p:set>
                                  </p:childTnLst>
                                </p:cTn>
                              </p:par>
                              <p:par>
                                <p:cTn id="45" presetID="23" presetClass="exit" presetSubtype="32" fill="hold" grpId="1" nodeType="withEffect">
                                  <p:stCondLst>
                                    <p:cond delay="0"/>
                                  </p:stCondLst>
                                  <p:childTnLst>
                                    <p:anim calcmode="lin" valueType="num">
                                      <p:cBhvr>
                                        <p:cTn id="46" dur="500" fill="hold"/>
                                        <p:tgtEl>
                                          <p:spTgt spid="3">
                                            <p:txEl>
                                              <p:pRg st="1" end="1"/>
                                            </p:txEl>
                                          </p:spTgt>
                                        </p:tgtEl>
                                        <p:attrNameLst>
                                          <p:attrName>ppt_w</p:attrName>
                                        </p:attrNameLst>
                                      </p:cBhvr>
                                      <p:tavLst>
                                        <p:tav tm="0">
                                          <p:val>
                                            <p:strVal val="ppt_w"/>
                                          </p:val>
                                        </p:tav>
                                        <p:tav tm="100000">
                                          <p:val>
                                            <p:fltVal val="0"/>
                                          </p:val>
                                        </p:tav>
                                      </p:tavLst>
                                    </p:anim>
                                    <p:anim calcmode="lin" valueType="num">
                                      <p:cBhvr>
                                        <p:cTn id="47" dur="500" fill="hold"/>
                                        <p:tgtEl>
                                          <p:spTgt spid="3">
                                            <p:txEl>
                                              <p:pRg st="1" end="1"/>
                                            </p:txEl>
                                          </p:spTgt>
                                        </p:tgtEl>
                                        <p:attrNameLst>
                                          <p:attrName>ppt_h</p:attrName>
                                        </p:attrNameLst>
                                      </p:cBhvr>
                                      <p:tavLst>
                                        <p:tav tm="0">
                                          <p:val>
                                            <p:strVal val="ppt_h"/>
                                          </p:val>
                                        </p:tav>
                                        <p:tav tm="100000">
                                          <p:val>
                                            <p:fltVal val="0"/>
                                          </p:val>
                                        </p:tav>
                                      </p:tavLst>
                                    </p:anim>
                                    <p:set>
                                      <p:cBhvr>
                                        <p:cTn id="48" dur="1" fill="hold">
                                          <p:stCondLst>
                                            <p:cond delay="499"/>
                                          </p:stCondLst>
                                        </p:cTn>
                                        <p:tgtEl>
                                          <p:spTgt spid="3">
                                            <p:txEl>
                                              <p:pRg st="1" end="1"/>
                                            </p:txEl>
                                          </p:spTgt>
                                        </p:tgtEl>
                                        <p:attrNameLst>
                                          <p:attrName>style.visibility</p:attrName>
                                        </p:attrNameLst>
                                      </p:cBhvr>
                                      <p:to>
                                        <p:strVal val="hidden"/>
                                      </p:to>
                                    </p:set>
                                  </p:childTnLst>
                                </p:cTn>
                              </p:par>
                              <p:par>
                                <p:cTn id="49" presetID="23" presetClass="exit" presetSubtype="32" fill="hold" grpId="1" nodeType="withEffect">
                                  <p:stCondLst>
                                    <p:cond delay="0"/>
                                  </p:stCondLst>
                                  <p:childTnLst>
                                    <p:anim calcmode="lin" valueType="num">
                                      <p:cBhvr>
                                        <p:cTn id="50" dur="500" fill="hold"/>
                                        <p:tgtEl>
                                          <p:spTgt spid="3">
                                            <p:txEl>
                                              <p:pRg st="2" end="2"/>
                                            </p:txEl>
                                          </p:spTgt>
                                        </p:tgtEl>
                                        <p:attrNameLst>
                                          <p:attrName>ppt_w</p:attrName>
                                        </p:attrNameLst>
                                      </p:cBhvr>
                                      <p:tavLst>
                                        <p:tav tm="0">
                                          <p:val>
                                            <p:strVal val="ppt_w"/>
                                          </p:val>
                                        </p:tav>
                                        <p:tav tm="100000">
                                          <p:val>
                                            <p:fltVal val="0"/>
                                          </p:val>
                                        </p:tav>
                                      </p:tavLst>
                                    </p:anim>
                                    <p:anim calcmode="lin" valueType="num">
                                      <p:cBhvr>
                                        <p:cTn id="51" dur="500" fill="hold"/>
                                        <p:tgtEl>
                                          <p:spTgt spid="3">
                                            <p:txEl>
                                              <p:pRg st="2" end="2"/>
                                            </p:txEl>
                                          </p:spTgt>
                                        </p:tgtEl>
                                        <p:attrNameLst>
                                          <p:attrName>ppt_h</p:attrName>
                                        </p:attrNameLst>
                                      </p:cBhvr>
                                      <p:tavLst>
                                        <p:tav tm="0">
                                          <p:val>
                                            <p:strVal val="ppt_h"/>
                                          </p:val>
                                        </p:tav>
                                        <p:tav tm="100000">
                                          <p:val>
                                            <p:fltVal val="0"/>
                                          </p:val>
                                        </p:tav>
                                      </p:tavLst>
                                    </p:anim>
                                    <p:set>
                                      <p:cBhvr>
                                        <p:cTn id="52" dur="1" fill="hold">
                                          <p:stCondLst>
                                            <p:cond delay="499"/>
                                          </p:stCondLst>
                                        </p:cTn>
                                        <p:tgtEl>
                                          <p:spTgt spid="3">
                                            <p:txEl>
                                              <p:pRg st="2" end="2"/>
                                            </p:txEl>
                                          </p:spTgt>
                                        </p:tgtEl>
                                        <p:attrNameLst>
                                          <p:attrName>style.visibility</p:attrName>
                                        </p:attrNameLst>
                                      </p:cBhvr>
                                      <p:to>
                                        <p:strVal val="hidden"/>
                                      </p:to>
                                    </p:set>
                                  </p:childTnLst>
                                </p:cTn>
                              </p:par>
                              <p:par>
                                <p:cTn id="53" presetID="23" presetClass="exit" presetSubtype="32" fill="hold" grpId="1" nodeType="withEffect">
                                  <p:stCondLst>
                                    <p:cond delay="0"/>
                                  </p:stCondLst>
                                  <p:childTnLst>
                                    <p:anim calcmode="lin" valueType="num">
                                      <p:cBhvr>
                                        <p:cTn id="54" dur="500" fill="hold"/>
                                        <p:tgtEl>
                                          <p:spTgt spid="3">
                                            <p:txEl>
                                              <p:pRg st="3" end="3"/>
                                            </p:txEl>
                                          </p:spTgt>
                                        </p:tgtEl>
                                        <p:attrNameLst>
                                          <p:attrName>ppt_w</p:attrName>
                                        </p:attrNameLst>
                                      </p:cBhvr>
                                      <p:tavLst>
                                        <p:tav tm="0">
                                          <p:val>
                                            <p:strVal val="ppt_w"/>
                                          </p:val>
                                        </p:tav>
                                        <p:tav tm="100000">
                                          <p:val>
                                            <p:fltVal val="0"/>
                                          </p:val>
                                        </p:tav>
                                      </p:tavLst>
                                    </p:anim>
                                    <p:anim calcmode="lin" valueType="num">
                                      <p:cBhvr>
                                        <p:cTn id="55" dur="500" fill="hold"/>
                                        <p:tgtEl>
                                          <p:spTgt spid="3">
                                            <p:txEl>
                                              <p:pRg st="3" end="3"/>
                                            </p:txEl>
                                          </p:spTgt>
                                        </p:tgtEl>
                                        <p:attrNameLst>
                                          <p:attrName>ppt_h</p:attrName>
                                        </p:attrNameLst>
                                      </p:cBhvr>
                                      <p:tavLst>
                                        <p:tav tm="0">
                                          <p:val>
                                            <p:strVal val="ppt_h"/>
                                          </p:val>
                                        </p:tav>
                                        <p:tav tm="100000">
                                          <p:val>
                                            <p:fltVal val="0"/>
                                          </p:val>
                                        </p:tav>
                                      </p:tavLst>
                                    </p:anim>
                                    <p:set>
                                      <p:cBhvr>
                                        <p:cTn id="56" dur="1" fill="hold">
                                          <p:stCondLst>
                                            <p:cond delay="499"/>
                                          </p:stCondLst>
                                        </p:cTn>
                                        <p:tgtEl>
                                          <p:spTgt spid="3">
                                            <p:txEl>
                                              <p:pRg st="3" end="3"/>
                                            </p:txEl>
                                          </p:spTgt>
                                        </p:tgtEl>
                                        <p:attrNameLst>
                                          <p:attrName>style.visibility</p:attrName>
                                        </p:attrNameLst>
                                      </p:cBhvr>
                                      <p:to>
                                        <p:strVal val="hidden"/>
                                      </p:to>
                                    </p:set>
                                  </p:childTnLst>
                                </p:cTn>
                              </p:par>
                              <p:par>
                                <p:cTn id="57" presetID="23" presetClass="exit" presetSubtype="32" fill="hold" grpId="1" nodeType="withEffect">
                                  <p:stCondLst>
                                    <p:cond delay="0"/>
                                  </p:stCondLst>
                                  <p:childTnLst>
                                    <p:anim calcmode="lin" valueType="num">
                                      <p:cBhvr>
                                        <p:cTn id="58" dur="500" fill="hold"/>
                                        <p:tgtEl>
                                          <p:spTgt spid="3">
                                            <p:txEl>
                                              <p:pRg st="4" end="4"/>
                                            </p:txEl>
                                          </p:spTgt>
                                        </p:tgtEl>
                                        <p:attrNameLst>
                                          <p:attrName>ppt_w</p:attrName>
                                        </p:attrNameLst>
                                      </p:cBhvr>
                                      <p:tavLst>
                                        <p:tav tm="0">
                                          <p:val>
                                            <p:strVal val="ppt_w"/>
                                          </p:val>
                                        </p:tav>
                                        <p:tav tm="100000">
                                          <p:val>
                                            <p:fltVal val="0"/>
                                          </p:val>
                                        </p:tav>
                                      </p:tavLst>
                                    </p:anim>
                                    <p:anim calcmode="lin" valueType="num">
                                      <p:cBhvr>
                                        <p:cTn id="59" dur="500" fill="hold"/>
                                        <p:tgtEl>
                                          <p:spTgt spid="3">
                                            <p:txEl>
                                              <p:pRg st="4" end="4"/>
                                            </p:txEl>
                                          </p:spTgt>
                                        </p:tgtEl>
                                        <p:attrNameLst>
                                          <p:attrName>ppt_h</p:attrName>
                                        </p:attrNameLst>
                                      </p:cBhvr>
                                      <p:tavLst>
                                        <p:tav tm="0">
                                          <p:val>
                                            <p:strVal val="ppt_h"/>
                                          </p:val>
                                        </p:tav>
                                        <p:tav tm="100000">
                                          <p:val>
                                            <p:fltVal val="0"/>
                                          </p:val>
                                        </p:tav>
                                      </p:tavLst>
                                    </p:anim>
                                    <p:set>
                                      <p:cBhvr>
                                        <p:cTn id="60" dur="1" fill="hold">
                                          <p:stCondLst>
                                            <p:cond delay="499"/>
                                          </p:stCondLst>
                                        </p:cTn>
                                        <p:tgtEl>
                                          <p:spTgt spid="3">
                                            <p:txEl>
                                              <p:pRg st="4" end="4"/>
                                            </p:txEl>
                                          </p:spTgt>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2" grpId="2"/>
      <p:bldP spid="3" grpId="0" build="p"/>
      <p:bldP spid="3" grpId="1" build="allAtOnce"/>
    </p:bldLst>
  </p:timing>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2" name="Rectangle 4"/>
          <p:cNvSpPr>
            <a:spLocks noGrp="1" noChangeArrowheads="1"/>
          </p:cNvSpPr>
          <p:nvPr>
            <p:ph type="ctrTitle"/>
          </p:nvPr>
        </p:nvSpPr>
        <p:spPr>
          <a:xfrm>
            <a:off x="685800" y="260350"/>
            <a:ext cx="7772400" cy="2160588"/>
          </a:xfrm>
        </p:spPr>
        <p:txBody>
          <a:bodyPr/>
          <a:lstStyle/>
          <a:p>
            <a:pPr eaLnBrk="1" hangingPunct="1">
              <a:defRPr/>
            </a:pPr>
            <a:r>
              <a:rPr lang="ru-RU" sz="4000" b="1" smtClean="0">
                <a:solidFill>
                  <a:schemeClr val="hlink"/>
                </a:solidFill>
              </a:rPr>
              <a:t>Тема исторического прошлого России</a:t>
            </a:r>
            <a:br>
              <a:rPr lang="ru-RU" sz="4000" b="1" smtClean="0">
                <a:solidFill>
                  <a:schemeClr val="hlink"/>
                </a:solidFill>
              </a:rPr>
            </a:br>
            <a:r>
              <a:rPr lang="ru-RU" sz="4000" b="1" smtClean="0">
                <a:solidFill>
                  <a:schemeClr val="hlink"/>
                </a:solidFill>
              </a:rPr>
              <a:t> в различных видах искусства</a:t>
            </a:r>
          </a:p>
        </p:txBody>
      </p:sp>
      <p:sp>
        <p:nvSpPr>
          <p:cNvPr id="2051" name="Rectangle 3"/>
          <p:cNvSpPr>
            <a:spLocks noGrp="1" noChangeArrowheads="1"/>
          </p:cNvSpPr>
          <p:nvPr>
            <p:ph type="subTitle" idx="1"/>
          </p:nvPr>
        </p:nvSpPr>
        <p:spPr>
          <a:xfrm>
            <a:off x="1371600" y="3068638"/>
            <a:ext cx="6400800" cy="2570162"/>
          </a:xfrm>
        </p:spPr>
        <p:txBody>
          <a:bodyPr/>
          <a:lstStyle/>
          <a:p>
            <a:pPr eaLnBrk="1" hangingPunct="1">
              <a:defRPr/>
            </a:pPr>
            <a:r>
              <a:rPr lang="ru-RU" sz="2000" smtClean="0"/>
              <a:t>Презентация к разделу учебника литературы</a:t>
            </a:r>
          </a:p>
          <a:p>
            <a:pPr eaLnBrk="1" hangingPunct="1">
              <a:defRPr/>
            </a:pPr>
            <a:r>
              <a:rPr lang="ru-RU" sz="2000" smtClean="0"/>
              <a:t> под ред. А.В. Гулина, А.Н. Романовой</a:t>
            </a:r>
          </a:p>
          <a:p>
            <a:pPr eaLnBrk="1" hangingPunct="1">
              <a:defRPr/>
            </a:pPr>
            <a:r>
              <a:rPr lang="ru-RU" sz="2000" smtClean="0"/>
              <a:t> 6 класс</a:t>
            </a:r>
          </a:p>
          <a:p>
            <a:pPr eaLnBrk="1" hangingPunct="1">
              <a:defRPr/>
            </a:pPr>
            <a:r>
              <a:rPr lang="ru-RU" sz="2000" smtClean="0"/>
              <a:t>«По следам народных исторических песен и баллад».</a:t>
            </a:r>
          </a:p>
          <a:p>
            <a:pPr eaLnBrk="1" hangingPunct="1">
              <a:defRPr/>
            </a:pPr>
            <a:r>
              <a:rPr lang="ru-RU" sz="2000" smtClean="0"/>
              <a:t>Учитель Людмила Владимировна Голынская</a:t>
            </a:r>
          </a:p>
          <a:p>
            <a:pPr eaLnBrk="1" hangingPunct="1">
              <a:defRPr/>
            </a:pPr>
            <a:endParaRPr lang="ru-RU" sz="2000" smtClean="0"/>
          </a:p>
          <a:p>
            <a:pPr eaLnBrk="1" hangingPunct="1">
              <a:defRPr/>
            </a:pPr>
            <a:endParaRPr lang="ru-RU" sz="2000" smtClean="0"/>
          </a:p>
          <a:p>
            <a:pPr eaLnBrk="1" hangingPunct="1">
              <a:defRPr/>
            </a:pPr>
            <a:endParaRPr lang="ru-RU" sz="1800" smtClean="0"/>
          </a:p>
        </p:txBody>
      </p:sp>
    </p:spTree>
  </p:cSld>
  <p:clrMapOvr>
    <a:masterClrMapping/>
  </p:clrMapOvr>
  <p:transition>
    <p:pull dir="rd"/>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4" name="Rectangle 4"/>
          <p:cNvSpPr>
            <a:spLocks noGrp="1" noChangeArrowheads="1"/>
          </p:cNvSpPr>
          <p:nvPr>
            <p:ph type="title"/>
          </p:nvPr>
        </p:nvSpPr>
        <p:spPr/>
        <p:txBody>
          <a:bodyPr/>
          <a:lstStyle/>
          <a:p>
            <a:pPr eaLnBrk="1" hangingPunct="1">
              <a:defRPr/>
            </a:pPr>
            <a:r>
              <a:rPr lang="ru-RU" sz="2800" smtClean="0">
                <a:solidFill>
                  <a:schemeClr val="hlink"/>
                </a:solidFill>
              </a:rPr>
              <a:t>Часовня на месте дома Ивана Сусанина</a:t>
            </a:r>
            <a:br>
              <a:rPr lang="ru-RU" sz="2800" smtClean="0">
                <a:solidFill>
                  <a:schemeClr val="hlink"/>
                </a:solidFill>
              </a:rPr>
            </a:br>
            <a:r>
              <a:rPr lang="ru-RU" sz="2800" smtClean="0">
                <a:solidFill>
                  <a:schemeClr val="hlink"/>
                </a:solidFill>
              </a:rPr>
              <a:t>(родное селение И.Сусанина – Деревеньки)</a:t>
            </a:r>
          </a:p>
        </p:txBody>
      </p:sp>
      <p:pic>
        <p:nvPicPr>
          <p:cNvPr id="15364" name="Picture 5"/>
          <p:cNvPicPr>
            <a:picLocks noGrp="1" noChangeAspect="1" noChangeArrowheads="1"/>
          </p:cNvPicPr>
          <p:nvPr>
            <p:ph sz="half" idx="1"/>
          </p:nvPr>
        </p:nvPicPr>
        <p:blipFill>
          <a:blip r:embed="rId2" cstate="email"/>
          <a:srcRect/>
          <a:stretch>
            <a:fillRect/>
          </a:stretch>
        </p:blipFill>
        <p:spPr>
          <a:xfrm>
            <a:off x="539750" y="1557338"/>
            <a:ext cx="3856038" cy="4321175"/>
          </a:xfrm>
        </p:spPr>
      </p:pic>
      <p:sp>
        <p:nvSpPr>
          <p:cNvPr id="112646" name="Rectangle 6"/>
          <p:cNvSpPr>
            <a:spLocks noGrp="1" noChangeArrowheads="1"/>
          </p:cNvSpPr>
          <p:nvPr>
            <p:ph sz="half" idx="2"/>
          </p:nvPr>
        </p:nvSpPr>
        <p:spPr/>
        <p:txBody>
          <a:bodyPr/>
          <a:lstStyle/>
          <a:p>
            <a:pPr eaLnBrk="1" hangingPunct="1">
              <a:lnSpc>
                <a:spcPct val="80000"/>
              </a:lnSpc>
              <a:defRPr/>
            </a:pPr>
            <a:r>
              <a:rPr lang="ru-RU" sz="1600" b="1" smtClean="0"/>
              <a:t>У дороги стоит деревянный столб-указатель с надписью «Часовня». На этой поляне находилось родное селение Ивана Сусанина – Деревеньки. </a:t>
            </a:r>
          </a:p>
          <a:p>
            <a:pPr eaLnBrk="1" hangingPunct="1">
              <a:lnSpc>
                <a:spcPct val="80000"/>
              </a:lnSpc>
              <a:defRPr/>
            </a:pPr>
            <a:r>
              <a:rPr lang="ru-RU" sz="1600" b="1" smtClean="0"/>
              <a:t>Сейчас тут нет никаких следов жилья – Деревеньки, как и 200 из 250 населенных пунктов Сусанинского района, не пережили эпохи укрупнения колхозов и выселения «неперспективных» деревень.</a:t>
            </a:r>
          </a:p>
          <a:p>
            <a:pPr eaLnBrk="1" hangingPunct="1">
              <a:lnSpc>
                <a:spcPct val="80000"/>
              </a:lnSpc>
              <a:defRPr/>
            </a:pPr>
            <a:r>
              <a:rPr lang="ru-RU" sz="1600" b="1" smtClean="0"/>
              <a:t> Около южной (противоположной от дороги) стороны поляны, на опушке леса, стоит </a:t>
            </a:r>
            <a:r>
              <a:rPr lang="ru-RU" sz="1600" b="1" smtClean="0">
                <a:solidFill>
                  <a:schemeClr val="hlink"/>
                </a:solidFill>
              </a:rPr>
              <a:t>каменная часовня , сооруженная в 1913 году на пожертвования местных крестьян. Именно здесь, согласно преданию, и стоял дом Ивана Сусанина. </a:t>
            </a:r>
          </a:p>
        </p:txBody>
      </p:sp>
      <p:sp>
        <p:nvSpPr>
          <p:cNvPr id="7" name="Номер слайда 6"/>
          <p:cNvSpPr>
            <a:spLocks noGrp="1"/>
          </p:cNvSpPr>
          <p:nvPr>
            <p:ph type="sldNum" sz="quarter" idx="12"/>
          </p:nvPr>
        </p:nvSpPr>
        <p:spPr/>
        <p:txBody>
          <a:bodyPr/>
          <a:lstStyle/>
          <a:p>
            <a:pPr>
              <a:defRPr/>
            </a:pPr>
            <a:fld id="{D28E0E9E-9853-4798-9FF1-26B38EB16E5A}" type="slidenum">
              <a:rPr lang="ru-RU"/>
              <a:pPr>
                <a:defRPr/>
              </a:pPr>
              <a:t>10</a:t>
            </a:fld>
            <a:endParaRPr lang="ru-RU"/>
          </a:p>
        </p:txBody>
      </p:sp>
    </p:spTree>
  </p:cSld>
  <p:clrMapOvr>
    <a:masterClrMapping/>
  </p:clrMapOvr>
  <p:transition>
    <p:pull dir="rd"/>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2" name="Rectangle 4"/>
          <p:cNvSpPr>
            <a:spLocks noGrp="1" noChangeArrowheads="1"/>
          </p:cNvSpPr>
          <p:nvPr>
            <p:ph type="title"/>
          </p:nvPr>
        </p:nvSpPr>
        <p:spPr/>
        <p:txBody>
          <a:bodyPr/>
          <a:lstStyle/>
          <a:p>
            <a:pPr eaLnBrk="1" hangingPunct="1">
              <a:defRPr/>
            </a:pPr>
            <a:r>
              <a:rPr lang="ru-RU" sz="2400" b="1" smtClean="0">
                <a:solidFill>
                  <a:schemeClr val="hlink"/>
                </a:solidFill>
              </a:rPr>
              <a:t>Успенская церковь в селе Домнино, где скрывался молодой царь и куда так хотели попасть поляки.</a:t>
            </a:r>
            <a:r>
              <a:rPr lang="ru-RU" smtClean="0"/>
              <a:t> </a:t>
            </a:r>
          </a:p>
        </p:txBody>
      </p:sp>
      <p:pic>
        <p:nvPicPr>
          <p:cNvPr id="16388" name="Picture 3"/>
          <p:cNvPicPr>
            <a:picLocks noGrp="1" noChangeAspect="1" noChangeArrowheads="1"/>
          </p:cNvPicPr>
          <p:nvPr>
            <p:ph sz="half" idx="1"/>
          </p:nvPr>
        </p:nvPicPr>
        <p:blipFill>
          <a:blip r:embed="rId2" cstate="email"/>
          <a:stretch>
            <a:fillRect/>
          </a:stretch>
        </p:blipFill>
        <p:spPr>
          <a:xfrm>
            <a:off x="457200" y="2348706"/>
            <a:ext cx="4038600" cy="3028950"/>
          </a:xfrm>
        </p:spPr>
      </p:pic>
      <p:sp>
        <p:nvSpPr>
          <p:cNvPr id="114693" name="Rectangle 5"/>
          <p:cNvSpPr>
            <a:spLocks noGrp="1" noChangeArrowheads="1"/>
          </p:cNvSpPr>
          <p:nvPr>
            <p:ph sz="half" idx="2"/>
          </p:nvPr>
        </p:nvSpPr>
        <p:spPr/>
        <p:txBody>
          <a:bodyPr/>
          <a:lstStyle/>
          <a:p>
            <a:pPr eaLnBrk="1" hangingPunct="1">
              <a:lnSpc>
                <a:spcPct val="90000"/>
              </a:lnSpc>
              <a:defRPr/>
            </a:pPr>
            <a:r>
              <a:rPr lang="ru-RU" sz="2000" smtClean="0"/>
              <a:t>Главной достопримечательностью Домнино является Успенская церковь , построенная на месте царского дома. Около алтарной стены храма стоит простой деревянный крест, обозначающий место, где якобы похоронен Иван Сусанин. Недавние результаты раскопок около деревни Исупово, что на южном краю болота, позволяют усомниться в подлинности этого места захоронения </a:t>
            </a:r>
          </a:p>
        </p:txBody>
      </p:sp>
      <p:sp>
        <p:nvSpPr>
          <p:cNvPr id="7" name="Номер слайда 6"/>
          <p:cNvSpPr>
            <a:spLocks noGrp="1"/>
          </p:cNvSpPr>
          <p:nvPr>
            <p:ph type="sldNum" sz="quarter" idx="12"/>
          </p:nvPr>
        </p:nvSpPr>
        <p:spPr/>
        <p:txBody>
          <a:bodyPr/>
          <a:lstStyle/>
          <a:p>
            <a:pPr>
              <a:defRPr/>
            </a:pPr>
            <a:fld id="{8EE8E8A9-0A2A-4AB0-8570-4ACE250C9321}" type="slidenum">
              <a:rPr lang="ru-RU"/>
              <a:pPr>
                <a:defRPr/>
              </a:pPr>
              <a:t>11</a:t>
            </a:fld>
            <a:endParaRPr lang="ru-RU"/>
          </a:p>
        </p:txBody>
      </p:sp>
    </p:spTree>
  </p:cSld>
  <p:clrMapOvr>
    <a:masterClrMapping/>
  </p:clrMapOvr>
  <p:transition>
    <p:pull dir="rd"/>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4" name="Rectangle 4"/>
          <p:cNvSpPr>
            <a:spLocks noGrp="1" noChangeArrowheads="1"/>
          </p:cNvSpPr>
          <p:nvPr>
            <p:ph type="title"/>
          </p:nvPr>
        </p:nvSpPr>
        <p:spPr/>
        <p:txBody>
          <a:bodyPr>
            <a:normAutofit fontScale="90000"/>
          </a:bodyPr>
          <a:lstStyle/>
          <a:p>
            <a:pPr eaLnBrk="1" hangingPunct="1">
              <a:defRPr/>
            </a:pPr>
            <a:r>
              <a:rPr lang="ru-RU" sz="4000" b="1" smtClean="0">
                <a:solidFill>
                  <a:schemeClr val="hlink"/>
                </a:solidFill>
              </a:rPr>
              <a:t>Легендарное место геройской гибели Ивана Сусанина </a:t>
            </a:r>
          </a:p>
        </p:txBody>
      </p:sp>
      <p:pic>
        <p:nvPicPr>
          <p:cNvPr id="21508" name="Picture 5"/>
          <p:cNvPicPr>
            <a:picLocks noGrp="1" noChangeAspect="1" noChangeArrowheads="1"/>
          </p:cNvPicPr>
          <p:nvPr>
            <p:ph sz="half" idx="1"/>
          </p:nvPr>
        </p:nvPicPr>
        <p:blipFill>
          <a:blip r:embed="rId2" cstate="email"/>
          <a:srcRect/>
          <a:stretch>
            <a:fillRect/>
          </a:stretch>
        </p:blipFill>
        <p:spPr>
          <a:xfrm>
            <a:off x="323850" y="1989138"/>
            <a:ext cx="4038600" cy="4525962"/>
          </a:xfrm>
        </p:spPr>
      </p:pic>
      <p:sp>
        <p:nvSpPr>
          <p:cNvPr id="122886" name="Rectangle 6"/>
          <p:cNvSpPr>
            <a:spLocks noGrp="1" noChangeArrowheads="1"/>
          </p:cNvSpPr>
          <p:nvPr>
            <p:ph sz="half" idx="2"/>
          </p:nvPr>
        </p:nvSpPr>
        <p:spPr>
          <a:xfrm>
            <a:off x="4648200" y="1600200"/>
            <a:ext cx="4038600" cy="5257800"/>
          </a:xfrm>
        </p:spPr>
        <p:txBody>
          <a:bodyPr/>
          <a:lstStyle/>
          <a:p>
            <a:pPr eaLnBrk="1" hangingPunct="1">
              <a:lnSpc>
                <a:spcPct val="80000"/>
              </a:lnSpc>
              <a:defRPr/>
            </a:pPr>
            <a:endParaRPr lang="ru-RU" sz="1800" b="1" smtClean="0"/>
          </a:p>
          <a:p>
            <a:pPr eaLnBrk="1" hangingPunct="1">
              <a:lnSpc>
                <a:spcPct val="80000"/>
              </a:lnSpc>
              <a:defRPr/>
            </a:pPr>
            <a:r>
              <a:rPr lang="ru-RU" sz="1800" b="1" smtClean="0"/>
              <a:t>Из унылой равнины кое-где торчат одинокие стволы сосен. Около одной из них и находится легендарное место геройской гибели Ивана Сусанина.  От основной тропы на восток отходит отвершек длиной около 200 м, приводящий к одинокой сосне со стоящим рядом на столбике металлическим ящичком-алтарем . Согласно преданию, на этом месте стояла сосна с необычно ярким цветом коры, якобы впитавшая кровь Сусанина. Жизнь дерева на болотах недолга, но после гибели предыдущей сосны всякий раз на том же самом месте вырастала новая. </a:t>
            </a:r>
          </a:p>
        </p:txBody>
      </p:sp>
      <p:sp>
        <p:nvSpPr>
          <p:cNvPr id="7" name="Номер слайда 6"/>
          <p:cNvSpPr>
            <a:spLocks noGrp="1"/>
          </p:cNvSpPr>
          <p:nvPr>
            <p:ph type="sldNum" sz="quarter" idx="12"/>
          </p:nvPr>
        </p:nvSpPr>
        <p:spPr/>
        <p:txBody>
          <a:bodyPr/>
          <a:lstStyle/>
          <a:p>
            <a:pPr>
              <a:defRPr/>
            </a:pPr>
            <a:fld id="{BF00D3B4-F0CC-4EEB-8728-60F3EB541A1C}" type="slidenum">
              <a:rPr lang="ru-RU"/>
              <a:pPr>
                <a:defRPr/>
              </a:pPr>
              <a:t>12</a:t>
            </a:fld>
            <a:endParaRPr lang="ru-RU"/>
          </a:p>
        </p:txBody>
      </p:sp>
    </p:spTree>
  </p:cSld>
  <p:clrMapOvr>
    <a:masterClrMapping/>
  </p:clrMapOvr>
  <p:transition>
    <p:pull dir="rd"/>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2"/>
          <p:cNvSpPr>
            <a:spLocks noGrp="1" noChangeArrowheads="1"/>
          </p:cNvSpPr>
          <p:nvPr>
            <p:ph type="title"/>
          </p:nvPr>
        </p:nvSpPr>
        <p:spPr/>
        <p:txBody>
          <a:bodyPr>
            <a:normAutofit fontScale="90000"/>
          </a:bodyPr>
          <a:lstStyle/>
          <a:p>
            <a:pPr eaLnBrk="1" hangingPunct="1">
              <a:defRPr/>
            </a:pPr>
            <a:r>
              <a:rPr lang="ru-RU" sz="3600" b="1" smtClean="0">
                <a:solidFill>
                  <a:schemeClr val="hlink"/>
                </a:solidFill>
              </a:rPr>
              <a:t>Катарино Кавос</a:t>
            </a:r>
            <a:br>
              <a:rPr lang="ru-RU" sz="3600" b="1" smtClean="0">
                <a:solidFill>
                  <a:schemeClr val="hlink"/>
                </a:solidFill>
              </a:rPr>
            </a:br>
            <a:r>
              <a:rPr lang="ru-RU" sz="3600" b="1" smtClean="0">
                <a:solidFill>
                  <a:schemeClr val="hlink"/>
                </a:solidFill>
              </a:rPr>
              <a:t>Опера “Иван Сусанин” </a:t>
            </a:r>
            <a:br>
              <a:rPr lang="ru-RU" sz="3600" b="1" smtClean="0">
                <a:solidFill>
                  <a:schemeClr val="hlink"/>
                </a:solidFill>
              </a:rPr>
            </a:br>
            <a:r>
              <a:rPr lang="ru-RU" sz="3600" b="1" smtClean="0">
                <a:solidFill>
                  <a:schemeClr val="hlink"/>
                </a:solidFill>
              </a:rPr>
              <a:t> 1815</a:t>
            </a:r>
          </a:p>
        </p:txBody>
      </p:sp>
      <p:sp>
        <p:nvSpPr>
          <p:cNvPr id="74755" name="Rectangle 3"/>
          <p:cNvSpPr>
            <a:spLocks noGrp="1" noChangeArrowheads="1"/>
          </p:cNvSpPr>
          <p:nvPr>
            <p:ph idx="1"/>
          </p:nvPr>
        </p:nvSpPr>
        <p:spPr/>
        <p:txBody>
          <a:bodyPr/>
          <a:lstStyle/>
          <a:p>
            <a:pPr eaLnBrk="1" hangingPunct="1">
              <a:lnSpc>
                <a:spcPct val="80000"/>
              </a:lnSpc>
              <a:buFont typeface="Wingdings" pitchFamily="2" charset="2"/>
              <a:buNone/>
              <a:defRPr/>
            </a:pPr>
            <a:endParaRPr lang="ru-RU" sz="1600" smtClean="0"/>
          </a:p>
          <a:p>
            <a:pPr eaLnBrk="1" hangingPunct="1">
              <a:lnSpc>
                <a:spcPct val="80000"/>
              </a:lnSpc>
              <a:buFont typeface="Wingdings" pitchFamily="2" charset="2"/>
              <a:buNone/>
              <a:defRPr/>
            </a:pPr>
            <a:r>
              <a:rPr lang="ru-RU" sz="1600" smtClean="0"/>
              <a:t>           </a:t>
            </a:r>
            <a:r>
              <a:rPr lang="ru-RU" sz="1600" b="1" smtClean="0"/>
              <a:t>Пережитая война существенно повысила и значение образа Ивана Сусанина.</a:t>
            </a:r>
          </a:p>
          <a:p>
            <a:pPr eaLnBrk="1" hangingPunct="1">
              <a:lnSpc>
                <a:spcPct val="80000"/>
              </a:lnSpc>
              <a:defRPr/>
            </a:pPr>
            <a:r>
              <a:rPr lang="ru-RU" sz="1600" b="1" smtClean="0"/>
              <a:t>      В июне 1815 года на полях под Ватерлоо закончилась война, бушевавшая в Европе столько лет, а уже </a:t>
            </a:r>
            <a:r>
              <a:rPr lang="ru-RU" sz="1600" b="1" smtClean="0">
                <a:solidFill>
                  <a:schemeClr val="hlink"/>
                </a:solidFill>
              </a:rPr>
              <a:t>19 октября 1815 года в Петербурге – столице державы-победительницы – состоялась премьера оперы “Иван Сусанин</a:t>
            </a:r>
            <a:r>
              <a:rPr lang="ru-RU" sz="1600" b="1" smtClean="0"/>
              <a:t>”.     Автором музыки оперы был известный композитор </a:t>
            </a:r>
            <a:r>
              <a:rPr lang="ru-RU" sz="1600" b="1" smtClean="0">
                <a:solidFill>
                  <a:schemeClr val="hlink"/>
                </a:solidFill>
              </a:rPr>
              <a:t>Катарино Кавос</a:t>
            </a:r>
            <a:r>
              <a:rPr lang="ru-RU" sz="1600" b="1" smtClean="0"/>
              <a:t> (1776-1840), итальянец, уроженец Венеции, который после падения Венецианской республики, захваченной Наполеоном, приехал в 1798 году в Петербург.</a:t>
            </a:r>
          </a:p>
          <a:p>
            <a:pPr eaLnBrk="1" hangingPunct="1">
              <a:lnSpc>
                <a:spcPct val="80000"/>
              </a:lnSpc>
              <a:defRPr/>
            </a:pPr>
            <a:r>
              <a:rPr lang="ru-RU" sz="1600" b="1" smtClean="0"/>
              <a:t>      Около двух десятилетий опера не сходила с российской сцены. </a:t>
            </a:r>
          </a:p>
          <a:p>
            <a:pPr eaLnBrk="1" hangingPunct="1">
              <a:lnSpc>
                <a:spcPct val="80000"/>
              </a:lnSpc>
              <a:buFont typeface="Wingdings" pitchFamily="2" charset="2"/>
              <a:buNone/>
              <a:defRPr/>
            </a:pPr>
            <a:r>
              <a:rPr lang="ru-RU" sz="1600" b="1" smtClean="0"/>
              <a:t>      К сожалению, нам неизвестны её текст и музыка, мы знаем только то, что в этой опере, более похожей на водевиль, Сусанин не погибал, будучи спасённый русскими воинами (факт, показывающий насколько ещё не “отвердел” к тому времени сюжет о Сусанине, раз допускались такие вольности, немыслимые уже в самом ближайшем будущем).</a:t>
            </a:r>
          </a:p>
          <a:p>
            <a:pPr eaLnBrk="1" hangingPunct="1">
              <a:lnSpc>
                <a:spcPct val="80000"/>
              </a:lnSpc>
              <a:defRPr/>
            </a:pPr>
            <a:r>
              <a:rPr lang="ru-RU" sz="1600" b="1" smtClean="0"/>
              <a:t>        </a:t>
            </a:r>
            <a:r>
              <a:rPr lang="ru-RU" sz="1600" b="1" smtClean="0">
                <a:solidFill>
                  <a:schemeClr val="hlink"/>
                </a:solidFill>
              </a:rPr>
              <a:t>Опера К. Кавоса окончательно сделала известным широкой публике имя костромского крестьянина.</a:t>
            </a:r>
          </a:p>
          <a:p>
            <a:pPr eaLnBrk="1" hangingPunct="1">
              <a:lnSpc>
                <a:spcPct val="80000"/>
              </a:lnSpc>
              <a:buFont typeface="Wingdings" pitchFamily="2" charset="2"/>
              <a:buNone/>
              <a:defRPr/>
            </a:pPr>
            <a:r>
              <a:rPr lang="ru-RU" sz="1600" b="1" smtClean="0"/>
              <a:t>      Первое послевоенное десятилетие прославило имя Сусанина как бесспорного героя Отечества. </a:t>
            </a:r>
          </a:p>
        </p:txBody>
      </p:sp>
      <p:sp>
        <p:nvSpPr>
          <p:cNvPr id="6" name="Номер слайда 5"/>
          <p:cNvSpPr>
            <a:spLocks noGrp="1"/>
          </p:cNvSpPr>
          <p:nvPr>
            <p:ph type="sldNum" sz="quarter" idx="12"/>
          </p:nvPr>
        </p:nvSpPr>
        <p:spPr/>
        <p:txBody>
          <a:bodyPr/>
          <a:lstStyle/>
          <a:p>
            <a:pPr>
              <a:defRPr/>
            </a:pPr>
            <a:fld id="{5257E776-F827-43C9-AD9B-7B1DABD9BBB4}" type="slidenum">
              <a:rPr lang="ru-RU"/>
              <a:pPr>
                <a:defRPr/>
              </a:pPr>
              <a:t>13</a:t>
            </a:fld>
            <a:endParaRPr lang="ru-RU"/>
          </a:p>
        </p:txBody>
      </p:sp>
    </p:spTree>
  </p:cSld>
  <p:clrMapOvr>
    <a:masterClrMapping/>
  </p:clrMapOvr>
  <p:transition>
    <p:pull dir="rd"/>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Rectangle 2"/>
          <p:cNvSpPr>
            <a:spLocks noGrp="1" noChangeArrowheads="1"/>
          </p:cNvSpPr>
          <p:nvPr>
            <p:ph type="title"/>
          </p:nvPr>
        </p:nvSpPr>
        <p:spPr/>
        <p:txBody>
          <a:bodyPr>
            <a:normAutofit fontScale="90000"/>
          </a:bodyPr>
          <a:lstStyle/>
          <a:p>
            <a:pPr eaLnBrk="1" hangingPunct="1">
              <a:defRPr/>
            </a:pPr>
            <a:r>
              <a:rPr lang="ru-RU" sz="2400" b="1" smtClean="0">
                <a:solidFill>
                  <a:schemeClr val="hlink"/>
                </a:solidFill>
              </a:rPr>
              <a:t>Глинка </a:t>
            </a:r>
            <a:r>
              <a:rPr lang="ru-RU" sz="2400" smtClean="0">
                <a:solidFill>
                  <a:schemeClr val="hlink"/>
                </a:solidFill>
              </a:rPr>
              <a:t> </a:t>
            </a:r>
            <a:r>
              <a:rPr lang="ru-RU" sz="2400" b="1" smtClean="0">
                <a:solidFill>
                  <a:schemeClr val="hlink"/>
                </a:solidFill>
              </a:rPr>
              <a:t>Михаил Иванович</a:t>
            </a:r>
            <a:r>
              <a:rPr lang="ru-RU" sz="2400" smtClean="0">
                <a:solidFill>
                  <a:schemeClr val="hlink"/>
                </a:solidFill>
              </a:rPr>
              <a:t>  </a:t>
            </a:r>
            <a:br>
              <a:rPr lang="ru-RU" sz="2400" smtClean="0">
                <a:solidFill>
                  <a:schemeClr val="hlink"/>
                </a:solidFill>
              </a:rPr>
            </a:br>
            <a:r>
              <a:rPr lang="ru-RU" sz="2400" smtClean="0">
                <a:solidFill>
                  <a:schemeClr val="hlink"/>
                </a:solidFill>
              </a:rPr>
              <a:t>(1804 – 1857)</a:t>
            </a:r>
            <a:br>
              <a:rPr lang="ru-RU" sz="2400" smtClean="0">
                <a:solidFill>
                  <a:schemeClr val="hlink"/>
                </a:solidFill>
              </a:rPr>
            </a:br>
            <a:r>
              <a:rPr lang="ru-RU" sz="2400" smtClean="0">
                <a:solidFill>
                  <a:schemeClr val="hlink"/>
                </a:solidFill>
              </a:rPr>
              <a:t>«Жизнь за царя»1836 г.</a:t>
            </a:r>
          </a:p>
        </p:txBody>
      </p:sp>
      <p:pic>
        <p:nvPicPr>
          <p:cNvPr id="28676" name="Picture 3"/>
          <p:cNvPicPr>
            <a:picLocks noGrp="1" noChangeAspect="1" noChangeArrowheads="1"/>
          </p:cNvPicPr>
          <p:nvPr>
            <p:ph sz="half" idx="1"/>
          </p:nvPr>
        </p:nvPicPr>
        <p:blipFill>
          <a:blip r:embed="rId2" cstate="email"/>
          <a:stretch>
            <a:fillRect/>
          </a:stretch>
        </p:blipFill>
        <p:spPr>
          <a:xfrm>
            <a:off x="961813" y="2076994"/>
            <a:ext cx="3029373" cy="3572374"/>
          </a:xfrm>
        </p:spPr>
      </p:pic>
      <p:sp>
        <p:nvSpPr>
          <p:cNvPr id="94212" name="Rectangle 4"/>
          <p:cNvSpPr>
            <a:spLocks noGrp="1" noChangeArrowheads="1"/>
          </p:cNvSpPr>
          <p:nvPr>
            <p:ph sz="half" idx="2"/>
          </p:nvPr>
        </p:nvSpPr>
        <p:spPr/>
        <p:txBody>
          <a:bodyPr/>
          <a:lstStyle/>
          <a:p>
            <a:pPr eaLnBrk="1" hangingPunct="1">
              <a:lnSpc>
                <a:spcPct val="80000"/>
              </a:lnSpc>
              <a:defRPr/>
            </a:pPr>
            <a:r>
              <a:rPr lang="ru-RU" sz="1600" b="1" smtClean="0"/>
              <a:t>Премьера </a:t>
            </a:r>
            <a:r>
              <a:rPr lang="ru-RU" sz="1600" b="1" smtClean="0">
                <a:solidFill>
                  <a:schemeClr val="hlink"/>
                </a:solidFill>
              </a:rPr>
              <a:t>«Жизни за царя»</a:t>
            </a:r>
            <a:r>
              <a:rPr lang="ru-RU" sz="1600" b="1" smtClean="0"/>
              <a:t> состоялась 27 ноября (9 декабря) 1836 года. Успех был огромным, опера была с восторгом принята передовой частью общества. На следующий день Глинка писал своей матери:</a:t>
            </a:r>
          </a:p>
          <a:p>
            <a:pPr eaLnBrk="1" hangingPunct="1">
              <a:lnSpc>
                <a:spcPct val="80000"/>
              </a:lnSpc>
              <a:defRPr/>
            </a:pPr>
            <a:r>
              <a:rPr lang="ru-RU" sz="1600" b="1" smtClean="0"/>
              <a:t>« </a:t>
            </a:r>
            <a:r>
              <a:rPr lang="ru-RU" sz="1600" b="1" i="1" smtClean="0">
                <a:solidFill>
                  <a:schemeClr val="hlink"/>
                </a:solidFill>
              </a:rPr>
              <a:t>Вчерашний вечер совершились наконец желания мои, и долгий труд мой был увенчан самым блистательнейшим успехом. Публика приняла мою оперу с необыкновенным энтузиазмом, актёры выходили из себя от рвения… государь-император… благодарил меня и долго беседовал со мною</a:t>
            </a:r>
            <a:r>
              <a:rPr lang="ru-RU" sz="1600" b="1" i="1" smtClean="0"/>
              <a:t>…»</a:t>
            </a:r>
            <a:endParaRPr lang="ru-RU" sz="1600" b="1" smtClean="0"/>
          </a:p>
        </p:txBody>
      </p:sp>
      <p:sp>
        <p:nvSpPr>
          <p:cNvPr id="7" name="Номер слайда 6"/>
          <p:cNvSpPr>
            <a:spLocks noGrp="1"/>
          </p:cNvSpPr>
          <p:nvPr>
            <p:ph type="sldNum" sz="quarter" idx="12"/>
          </p:nvPr>
        </p:nvSpPr>
        <p:spPr/>
        <p:txBody>
          <a:bodyPr/>
          <a:lstStyle/>
          <a:p>
            <a:pPr>
              <a:defRPr/>
            </a:pPr>
            <a:fld id="{99ECAF6F-A85B-43BB-90F0-B6BFDEE019D1}" type="slidenum">
              <a:rPr lang="ru-RU"/>
              <a:pPr>
                <a:defRPr/>
              </a:pPr>
              <a:t>14</a:t>
            </a:fld>
            <a:endParaRPr lang="ru-RU"/>
          </a:p>
        </p:txBody>
      </p:sp>
    </p:spTree>
  </p:cSld>
  <p:clrMapOvr>
    <a:masterClrMapping/>
  </p:clrMapOvr>
  <p:transition>
    <p:pull dir="rd"/>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Rectangle 2"/>
          <p:cNvSpPr>
            <a:spLocks noGrp="1" noChangeArrowheads="1"/>
          </p:cNvSpPr>
          <p:nvPr>
            <p:ph type="title"/>
          </p:nvPr>
        </p:nvSpPr>
        <p:spPr/>
        <p:txBody>
          <a:bodyPr>
            <a:normAutofit fontScale="90000"/>
          </a:bodyPr>
          <a:lstStyle/>
          <a:p>
            <a:pPr algn="l" eaLnBrk="1" hangingPunct="1">
              <a:defRPr/>
            </a:pPr>
            <a:r>
              <a:rPr lang="ru-RU" sz="2800" smtClean="0">
                <a:solidFill>
                  <a:schemeClr val="hlink"/>
                </a:solidFill>
              </a:rPr>
              <a:t>Андрей Петрович Рябушкин</a:t>
            </a:r>
            <a:br>
              <a:rPr lang="ru-RU" sz="2800" smtClean="0">
                <a:solidFill>
                  <a:schemeClr val="hlink"/>
                </a:solidFill>
              </a:rPr>
            </a:br>
            <a:r>
              <a:rPr lang="ru-RU" sz="2800" smtClean="0">
                <a:solidFill>
                  <a:schemeClr val="hlink"/>
                </a:solidFill>
              </a:rPr>
              <a:t>Эскиз плаката</a:t>
            </a:r>
            <a:br>
              <a:rPr lang="ru-RU" sz="2800" smtClean="0">
                <a:solidFill>
                  <a:schemeClr val="hlink"/>
                </a:solidFill>
              </a:rPr>
            </a:br>
            <a:r>
              <a:rPr lang="ru-RU" sz="2800" smtClean="0">
                <a:solidFill>
                  <a:schemeClr val="hlink"/>
                </a:solidFill>
              </a:rPr>
              <a:t>к опере «Жизнь за царя»</a:t>
            </a:r>
          </a:p>
        </p:txBody>
      </p:sp>
      <p:pic>
        <p:nvPicPr>
          <p:cNvPr id="29701" name="Picture 4"/>
          <p:cNvPicPr>
            <a:picLocks noGrp="1" noChangeAspect="1" noChangeArrowheads="1"/>
          </p:cNvPicPr>
          <p:nvPr>
            <p:ph sz="half" idx="1"/>
          </p:nvPr>
        </p:nvPicPr>
        <p:blipFill>
          <a:blip r:embed="rId2" cstate="email"/>
          <a:srcRect/>
          <a:stretch>
            <a:fillRect/>
          </a:stretch>
        </p:blipFill>
        <p:spPr>
          <a:xfrm>
            <a:off x="0" y="1412875"/>
            <a:ext cx="4856163" cy="5445125"/>
          </a:xfrm>
          <a:noFill/>
        </p:spPr>
      </p:pic>
      <p:sp>
        <p:nvSpPr>
          <p:cNvPr id="108547" name="Rectangle 3"/>
          <p:cNvSpPr>
            <a:spLocks noGrp="1" noChangeArrowheads="1"/>
          </p:cNvSpPr>
          <p:nvPr>
            <p:ph sz="half" idx="2"/>
          </p:nvPr>
        </p:nvSpPr>
        <p:spPr>
          <a:xfrm>
            <a:off x="4648200" y="1773238"/>
            <a:ext cx="4038600" cy="4352925"/>
          </a:xfrm>
        </p:spPr>
        <p:txBody>
          <a:bodyPr/>
          <a:lstStyle/>
          <a:p>
            <a:pPr eaLnBrk="1" hangingPunct="1">
              <a:lnSpc>
                <a:spcPct val="80000"/>
              </a:lnSpc>
              <a:defRPr/>
            </a:pPr>
            <a:r>
              <a:rPr lang="ru-RU" sz="1600" b="1" smtClean="0"/>
              <a:t>Глинка не заканчивает оперу гибелью своего героя. Замысел Глинки — прославление подвига костромского крестьянина, достойного сына великой страны, в тяжелых боях отстоявшей свою независимость. Поэтому </a:t>
            </a:r>
            <a:r>
              <a:rPr lang="ru-RU" sz="1600" b="1" smtClean="0">
                <a:solidFill>
                  <a:schemeClr val="hlink"/>
                </a:solidFill>
              </a:rPr>
              <a:t>опера Глинки заканчивается эпилогом — апофеозом победы русского народа</a:t>
            </a:r>
            <a:r>
              <a:rPr lang="ru-RU" sz="1600" b="1" smtClean="0"/>
              <a:t>. На Красной площади в Москве толпы празднично одетого народа. Радостно и торжественно поет народ: </a:t>
            </a:r>
            <a:r>
              <a:rPr lang="ru-RU" sz="1600" b="1" smtClean="0">
                <a:solidFill>
                  <a:schemeClr val="hlink"/>
                </a:solidFill>
              </a:rPr>
              <a:t>Славься, славься ты, Русь моя! Славься ты, русская наша земля! Да будет во веки веков сильна Любимая наша родная ". </a:t>
            </a:r>
          </a:p>
          <a:p>
            <a:pPr eaLnBrk="1" hangingPunct="1">
              <a:lnSpc>
                <a:spcPct val="80000"/>
              </a:lnSpc>
              <a:defRPr/>
            </a:pPr>
            <a:r>
              <a:rPr lang="ru-RU" sz="1600" b="1" smtClean="0"/>
              <a:t> "Иван Сусанин" — опера героическая и одновременно трагическая. Но героическое в творении Глинки, безусловно, берет верх над трагическим. </a:t>
            </a:r>
          </a:p>
        </p:txBody>
      </p:sp>
      <p:sp>
        <p:nvSpPr>
          <p:cNvPr id="7" name="Номер слайда 6"/>
          <p:cNvSpPr>
            <a:spLocks noGrp="1"/>
          </p:cNvSpPr>
          <p:nvPr>
            <p:ph type="sldNum" sz="quarter" idx="12"/>
          </p:nvPr>
        </p:nvSpPr>
        <p:spPr/>
        <p:txBody>
          <a:bodyPr/>
          <a:lstStyle/>
          <a:p>
            <a:pPr>
              <a:defRPr/>
            </a:pPr>
            <a:fld id="{A20B40CB-51EC-479D-8107-D78251E57E45}" type="slidenum">
              <a:rPr lang="ru-RU"/>
              <a:pPr>
                <a:defRPr/>
              </a:pPr>
              <a:t>15</a:t>
            </a:fld>
            <a:endParaRPr lang="ru-RU"/>
          </a:p>
        </p:txBody>
      </p:sp>
    </p:spTree>
  </p:cSld>
  <p:clrMapOvr>
    <a:masterClrMapping/>
  </p:clrMapOvr>
  <p:transition>
    <p:pull dir="rd"/>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2"/>
          <p:cNvSpPr>
            <a:spLocks noGrp="1" noChangeArrowheads="1"/>
          </p:cNvSpPr>
          <p:nvPr>
            <p:ph type="title"/>
          </p:nvPr>
        </p:nvSpPr>
        <p:spPr/>
        <p:txBody>
          <a:bodyPr>
            <a:normAutofit fontScale="90000"/>
          </a:bodyPr>
          <a:lstStyle/>
          <a:p>
            <a:pPr eaLnBrk="1" hangingPunct="1">
              <a:defRPr/>
            </a:pPr>
            <a:r>
              <a:rPr lang="ru-RU" sz="4000" b="1" smtClean="0">
                <a:solidFill>
                  <a:schemeClr val="hlink"/>
                </a:solidFill>
              </a:rPr>
              <a:t>П.Н. ПолевоЙ</a:t>
            </a:r>
            <a:r>
              <a:rPr lang="ru-RU" sz="4000" smtClean="0">
                <a:solidFill>
                  <a:schemeClr val="hlink"/>
                </a:solidFill>
              </a:rPr>
              <a:t> (1839-1902) </a:t>
            </a:r>
            <a:r>
              <a:rPr lang="ru-RU" sz="4000" b="1" smtClean="0">
                <a:solidFill>
                  <a:schemeClr val="hlink"/>
                </a:solidFill>
              </a:rPr>
              <a:t>“Избранник Божий</a:t>
            </a:r>
            <a:r>
              <a:rPr lang="ru-RU" sz="4000" b="1" smtClean="0"/>
              <a:t>”</a:t>
            </a:r>
            <a:r>
              <a:rPr lang="ru-RU" sz="4000" smtClean="0"/>
              <a:t>,</a:t>
            </a:r>
          </a:p>
        </p:txBody>
      </p:sp>
      <p:sp>
        <p:nvSpPr>
          <p:cNvPr id="75779" name="Rectangle 3"/>
          <p:cNvSpPr>
            <a:spLocks noGrp="1" noChangeArrowheads="1"/>
          </p:cNvSpPr>
          <p:nvPr>
            <p:ph idx="1"/>
          </p:nvPr>
        </p:nvSpPr>
        <p:spPr/>
        <p:txBody>
          <a:bodyPr/>
          <a:lstStyle/>
          <a:p>
            <a:pPr eaLnBrk="1" hangingPunct="1">
              <a:lnSpc>
                <a:spcPct val="90000"/>
              </a:lnSpc>
              <a:defRPr/>
            </a:pPr>
            <a:r>
              <a:rPr lang="ru-RU" sz="2400" smtClean="0"/>
              <a:t>В конце XIX века в Петербурге вышел </a:t>
            </a:r>
            <a:r>
              <a:rPr lang="ru-RU" sz="2400" b="1" smtClean="0"/>
              <a:t>роман П.Н. Полевого</a:t>
            </a:r>
            <a:r>
              <a:rPr lang="ru-RU" sz="2400" smtClean="0"/>
              <a:t> (1839-1902) </a:t>
            </a:r>
            <a:r>
              <a:rPr lang="ru-RU" sz="2400" b="1" smtClean="0"/>
              <a:t>“Избранник Божий”</a:t>
            </a:r>
            <a:r>
              <a:rPr lang="ru-RU" sz="2400" smtClean="0"/>
              <a:t>, посвящённый событиям начала XVII века и рассказывающий о судьбах Филарета Никитича, Марфы Ивановны и их сына Михаила. Среди героев романа был и </a:t>
            </a:r>
            <a:r>
              <a:rPr lang="ru-RU" sz="2400" smtClean="0">
                <a:solidFill>
                  <a:schemeClr val="hlink"/>
                </a:solidFill>
              </a:rPr>
              <a:t>Иван Сусанин</a:t>
            </a:r>
            <a:r>
              <a:rPr lang="ru-RU" sz="2400" smtClean="0"/>
              <a:t>. Роман П.Н. Полевого – литературоведа и писателя (</a:t>
            </a:r>
            <a:r>
              <a:rPr lang="ru-RU" sz="2400" smtClean="0">
                <a:solidFill>
                  <a:schemeClr val="hlink"/>
                </a:solidFill>
              </a:rPr>
              <a:t>сына Н.А. Полевого – автора пьесы “Костромские леса”, посвящённой Сусанину)</a:t>
            </a:r>
            <a:r>
              <a:rPr lang="ru-RU" sz="2400" smtClean="0"/>
              <a:t> – будучи, конечно, художественным произведением, в целом отражал общий уровень тогдашних представлений о подвиге Сусанина и, в свою очередь, сам оказывал известное влияние на представление общества об этом. </a:t>
            </a:r>
          </a:p>
        </p:txBody>
      </p:sp>
      <p:sp>
        <p:nvSpPr>
          <p:cNvPr id="6" name="Номер слайда 5"/>
          <p:cNvSpPr>
            <a:spLocks noGrp="1"/>
          </p:cNvSpPr>
          <p:nvPr>
            <p:ph type="sldNum" sz="quarter" idx="12"/>
          </p:nvPr>
        </p:nvSpPr>
        <p:spPr/>
        <p:txBody>
          <a:bodyPr/>
          <a:lstStyle/>
          <a:p>
            <a:pPr>
              <a:defRPr/>
            </a:pPr>
            <a:fld id="{08461820-C73B-4D53-B0D5-0744AF68BE1F}" type="slidenum">
              <a:rPr lang="ru-RU"/>
              <a:pPr>
                <a:defRPr/>
              </a:pPr>
              <a:t>16</a:t>
            </a:fld>
            <a:endParaRPr lang="ru-RU"/>
          </a:p>
        </p:txBody>
      </p:sp>
    </p:spTree>
  </p:cSld>
  <p:clrMapOvr>
    <a:masterClrMapping/>
  </p:clrMapOvr>
  <p:transition>
    <p:pull dir="rd"/>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6626" name="Rectangle 2"/>
          <p:cNvSpPr>
            <a:spLocks noGrp="1" noChangeArrowheads="1"/>
          </p:cNvSpPr>
          <p:nvPr>
            <p:ph type="title"/>
          </p:nvPr>
        </p:nvSpPr>
        <p:spPr/>
        <p:txBody>
          <a:bodyPr>
            <a:normAutofit fontScale="90000"/>
          </a:bodyPr>
          <a:lstStyle/>
          <a:p>
            <a:pPr eaLnBrk="1" hangingPunct="1">
              <a:defRPr/>
            </a:pPr>
            <a:r>
              <a:rPr lang="ru-RU" sz="2400" b="1" smtClean="0">
                <a:solidFill>
                  <a:schemeClr val="hlink"/>
                </a:solidFill>
              </a:rPr>
              <a:t>Памятник царю Михаилу Романову и крестьянину Ивану Сусанину.</a:t>
            </a:r>
            <a:br>
              <a:rPr lang="ru-RU" sz="2400" b="1" smtClean="0">
                <a:solidFill>
                  <a:schemeClr val="hlink"/>
                </a:solidFill>
              </a:rPr>
            </a:br>
            <a:r>
              <a:rPr lang="ru-RU" sz="2400" b="1" smtClean="0">
                <a:solidFill>
                  <a:schemeClr val="hlink"/>
                </a:solidFill>
              </a:rPr>
              <a:t>1851</a:t>
            </a:r>
            <a:br>
              <a:rPr lang="ru-RU" sz="2400" b="1" smtClean="0">
                <a:solidFill>
                  <a:schemeClr val="hlink"/>
                </a:solidFill>
              </a:rPr>
            </a:br>
            <a:r>
              <a:rPr lang="ru-RU" sz="2400" b="1" smtClean="0">
                <a:solidFill>
                  <a:schemeClr val="hlink"/>
                </a:solidFill>
              </a:rPr>
              <a:t>Скульптор В. И. Демут - Малиновский</a:t>
            </a:r>
            <a:r>
              <a:rPr lang="ru-RU" smtClean="0"/>
              <a:t> </a:t>
            </a:r>
          </a:p>
        </p:txBody>
      </p:sp>
      <p:sp>
        <p:nvSpPr>
          <p:cNvPr id="6" name="Номер слайда 4"/>
          <p:cNvSpPr>
            <a:spLocks noGrp="1"/>
          </p:cNvSpPr>
          <p:nvPr>
            <p:ph type="sldNum" sz="quarter" idx="12"/>
          </p:nvPr>
        </p:nvSpPr>
        <p:spPr/>
        <p:txBody>
          <a:bodyPr/>
          <a:lstStyle/>
          <a:p>
            <a:pPr>
              <a:defRPr/>
            </a:pPr>
            <a:fld id="{1A55061C-0C31-4704-8283-45944F2BCE36}" type="slidenum">
              <a:rPr lang="ru-RU"/>
              <a:pPr>
                <a:defRPr/>
              </a:pPr>
              <a:t>17</a:t>
            </a:fld>
            <a:endParaRPr lang="ru-RU"/>
          </a:p>
        </p:txBody>
      </p:sp>
      <p:sp>
        <p:nvSpPr>
          <p:cNvPr id="26627" name="Rectangle 3"/>
          <p:cNvSpPr>
            <a:spLocks noGrp="1" noChangeArrowheads="1"/>
          </p:cNvSpPr>
          <p:nvPr>
            <p:ph type="body" sz="half" idx="4294967295"/>
          </p:nvPr>
        </p:nvSpPr>
        <p:spPr>
          <a:xfrm>
            <a:off x="0" y="1557338"/>
            <a:ext cx="9144000" cy="5029200"/>
          </a:xfrm>
        </p:spPr>
        <p:txBody>
          <a:bodyPr/>
          <a:lstStyle/>
          <a:p>
            <a:pPr eaLnBrk="1" hangingPunct="1">
              <a:lnSpc>
                <a:spcPct val="90000"/>
              </a:lnSpc>
              <a:defRPr/>
            </a:pPr>
            <a:endParaRPr lang="ru-RU" sz="2400" b="1" smtClean="0">
              <a:effectLst/>
            </a:endParaRPr>
          </a:p>
          <a:p>
            <a:pPr eaLnBrk="1" hangingPunct="1">
              <a:lnSpc>
                <a:spcPct val="90000"/>
              </a:lnSpc>
              <a:defRPr/>
            </a:pPr>
            <a:r>
              <a:rPr lang="ru-RU" sz="2400" b="1" smtClean="0">
                <a:effectLst/>
              </a:rPr>
              <a:t>Мысль об увековечении подвига народного героя появилась у костромичей в 1834 году. Ее выдвинул местный педагог и литератор </a:t>
            </a:r>
            <a:r>
              <a:rPr lang="ru-RU" sz="2400" b="1" smtClean="0">
                <a:solidFill>
                  <a:schemeClr val="hlink"/>
                </a:solidFill>
                <a:effectLst/>
              </a:rPr>
              <a:t>Юрий Никитич Бартенев.</a:t>
            </a:r>
          </a:p>
          <a:p>
            <a:pPr eaLnBrk="1" hangingPunct="1">
              <a:lnSpc>
                <a:spcPct val="90000"/>
              </a:lnSpc>
              <a:defRPr/>
            </a:pPr>
            <a:endParaRPr lang="ru-RU" sz="2400" b="1" smtClean="0">
              <a:effectLst/>
            </a:endParaRPr>
          </a:p>
          <a:p>
            <a:pPr eaLnBrk="1" hangingPunct="1">
              <a:lnSpc>
                <a:spcPct val="90000"/>
              </a:lnSpc>
              <a:defRPr/>
            </a:pPr>
            <a:r>
              <a:rPr lang="ru-RU" sz="2400" b="1" smtClean="0">
                <a:effectLst/>
              </a:rPr>
              <a:t>     Средства на устройство  памятника собирались по всей России. Закладка памятника, доставленного из столицы уже в сентябре 1834 года, состоялась в 7 августа 1843 года. Но смерть скульптора, В.И. Демут-Малиновского, замедлила ход работы.  Монумент открыли при торжественной обстановке </a:t>
            </a:r>
            <a:r>
              <a:rPr lang="ru-RU" sz="2400" b="1" smtClean="0">
                <a:solidFill>
                  <a:schemeClr val="hlink"/>
                </a:solidFill>
                <a:effectLst/>
              </a:rPr>
              <a:t>14 марта 1851 года на Сусанинской площади,</a:t>
            </a:r>
            <a:r>
              <a:rPr lang="ru-RU" sz="2400" b="1" smtClean="0">
                <a:effectLst/>
              </a:rPr>
              <a:t> переименованной из Екатеринославской по указу Николая</a:t>
            </a:r>
            <a:r>
              <a:rPr lang="en-US" sz="2400" b="1" smtClean="0">
                <a:effectLst/>
              </a:rPr>
              <a:t>I</a:t>
            </a:r>
            <a:r>
              <a:rPr lang="ru-RU" sz="2400" b="1" smtClean="0">
                <a:effectLst/>
              </a:rPr>
              <a:t>.</a:t>
            </a:r>
          </a:p>
          <a:p>
            <a:pPr eaLnBrk="1" hangingPunct="1">
              <a:lnSpc>
                <a:spcPct val="90000"/>
              </a:lnSpc>
              <a:buFont typeface="Wingdings" pitchFamily="2" charset="2"/>
              <a:buNone/>
              <a:defRPr/>
            </a:pPr>
            <a:r>
              <a:rPr lang="ru-RU" sz="2400" smtClean="0">
                <a:effectLst/>
              </a:rPr>
              <a:t>     </a:t>
            </a:r>
          </a:p>
          <a:p>
            <a:pPr eaLnBrk="1" hangingPunct="1">
              <a:lnSpc>
                <a:spcPct val="90000"/>
              </a:lnSpc>
              <a:defRPr/>
            </a:pPr>
            <a:endParaRPr lang="ru-RU" sz="2400" smtClean="0"/>
          </a:p>
        </p:txBody>
      </p:sp>
    </p:spTree>
  </p:cSld>
  <p:clrMapOvr>
    <a:masterClrMapping/>
  </p:clrMapOvr>
  <p:transition>
    <p:pull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9" presetClass="entr" presetSubtype="0" accel="100000" fill="hold" grpId="0" nodeType="withEffect">
                                  <p:stCondLst>
                                    <p:cond delay="0"/>
                                  </p:stCondLst>
                                  <p:childTnLst>
                                    <p:set>
                                      <p:cBhvr>
                                        <p:cTn id="6" dur="1" fill="hold">
                                          <p:stCondLst>
                                            <p:cond delay="0"/>
                                          </p:stCondLst>
                                        </p:cTn>
                                        <p:tgtEl>
                                          <p:spTgt spid="26626"/>
                                        </p:tgtEl>
                                        <p:attrNameLst>
                                          <p:attrName>style.visibility</p:attrName>
                                        </p:attrNameLst>
                                      </p:cBhvr>
                                      <p:to>
                                        <p:strVal val="visible"/>
                                      </p:to>
                                    </p:set>
                                    <p:anim calcmode="lin" valueType="num">
                                      <p:cBhvr>
                                        <p:cTn id="7" dur="500" fill="hold"/>
                                        <p:tgtEl>
                                          <p:spTgt spid="26626"/>
                                        </p:tgtEl>
                                        <p:attrNameLst>
                                          <p:attrName>ppt_h</p:attrName>
                                        </p:attrNameLst>
                                      </p:cBhvr>
                                      <p:tavLst>
                                        <p:tav tm="0">
                                          <p:val>
                                            <p:strVal val="#ppt_h/20"/>
                                          </p:val>
                                        </p:tav>
                                        <p:tav tm="50000">
                                          <p:val>
                                            <p:strVal val="#ppt_h/20"/>
                                          </p:val>
                                        </p:tav>
                                        <p:tav tm="100000">
                                          <p:val>
                                            <p:strVal val="#ppt_h"/>
                                          </p:val>
                                        </p:tav>
                                      </p:tavLst>
                                    </p:anim>
                                    <p:anim calcmode="lin" valueType="num">
                                      <p:cBhvr>
                                        <p:cTn id="8" dur="500" fill="hold"/>
                                        <p:tgtEl>
                                          <p:spTgt spid="26626"/>
                                        </p:tgtEl>
                                        <p:attrNameLst>
                                          <p:attrName>ppt_w</p:attrName>
                                        </p:attrNameLst>
                                      </p:cBhvr>
                                      <p:tavLst>
                                        <p:tav tm="0">
                                          <p:val>
                                            <p:strVal val="#ppt_w+.3"/>
                                          </p:val>
                                        </p:tav>
                                        <p:tav tm="50000">
                                          <p:val>
                                            <p:strVal val="#ppt_w+.3"/>
                                          </p:val>
                                        </p:tav>
                                        <p:tav tm="100000">
                                          <p:val>
                                            <p:strVal val="#ppt_w"/>
                                          </p:val>
                                        </p:tav>
                                      </p:tavLst>
                                    </p:anim>
                                    <p:anim calcmode="lin" valueType="num">
                                      <p:cBhvr>
                                        <p:cTn id="9" dur="500" fill="hold"/>
                                        <p:tgtEl>
                                          <p:spTgt spid="26626"/>
                                        </p:tgtEl>
                                        <p:attrNameLst>
                                          <p:attrName>ppt_x</p:attrName>
                                        </p:attrNameLst>
                                      </p:cBhvr>
                                      <p:tavLst>
                                        <p:tav tm="0">
                                          <p:val>
                                            <p:strVal val="#ppt_x-.3"/>
                                          </p:val>
                                        </p:tav>
                                        <p:tav tm="50000">
                                          <p:val>
                                            <p:strVal val="#ppt_x"/>
                                          </p:val>
                                        </p:tav>
                                        <p:tav tm="100000">
                                          <p:val>
                                            <p:strVal val="#ppt_x"/>
                                          </p:val>
                                        </p:tav>
                                      </p:tavLst>
                                    </p:anim>
                                    <p:anim calcmode="lin" valueType="num">
                                      <p:cBhvr>
                                        <p:cTn id="10" dur="500" fill="hold"/>
                                        <p:tgtEl>
                                          <p:spTgt spid="26626"/>
                                        </p:tgtEl>
                                        <p:attrNameLst>
                                          <p:attrName>ppt_y</p:attrName>
                                        </p:attrNameLst>
                                      </p:cBhvr>
                                      <p:tavLst>
                                        <p:tav tm="0">
                                          <p:val>
                                            <p:strVal val="#ppt_y"/>
                                          </p:val>
                                        </p:tav>
                                        <p:tav tm="100000">
                                          <p:val>
                                            <p:strVal val="#ppt_y"/>
                                          </p:val>
                                        </p:tav>
                                      </p:tavLst>
                                    </p:anim>
                                  </p:childTnLst>
                                </p:cTn>
                              </p:par>
                            </p:childTnLst>
                          </p:cTn>
                        </p:par>
                      </p:childTnLst>
                    </p:cTn>
                  </p:par>
                  <p:par>
                    <p:cTn id="11" fill="hold">
                      <p:stCondLst>
                        <p:cond delay="indefinite"/>
                      </p:stCondLst>
                      <p:childTnLst>
                        <p:par>
                          <p:cTn id="12" fill="hold">
                            <p:stCondLst>
                              <p:cond delay="0"/>
                            </p:stCondLst>
                            <p:childTnLst>
                              <p:par>
                                <p:cTn id="13" presetID="6" presetClass="emph" presetSubtype="0" autoRev="1" fill="hold" grpId="1" nodeType="clickEffect">
                                  <p:stCondLst>
                                    <p:cond delay="0"/>
                                  </p:stCondLst>
                                  <p:childTnLst>
                                    <p:animScale>
                                      <p:cBhvr>
                                        <p:cTn id="14" dur="449" fill="hold">
                                          <p:stCondLst>
                                            <p:cond delay="0"/>
                                          </p:stCondLst>
                                        </p:cTn>
                                        <p:tgtEl>
                                          <p:spTgt spid="26626"/>
                                        </p:tgtEl>
                                      </p:cBhvr>
                                      <p:to x="150000" y="150000"/>
                                    </p:animScale>
                                  </p:childTnLst>
                                </p:cTn>
                              </p:par>
                              <p:par>
                                <p:cTn id="15" presetID="23" presetClass="entr" presetSubtype="16" fill="hold" grpId="0" nodeType="withEffect">
                                  <p:stCondLst>
                                    <p:cond delay="400"/>
                                  </p:stCondLst>
                                  <p:childTnLst>
                                    <p:set>
                                      <p:cBhvr>
                                        <p:cTn id="16" dur="1" fill="hold">
                                          <p:stCondLst>
                                            <p:cond delay="0"/>
                                          </p:stCondLst>
                                        </p:cTn>
                                        <p:tgtEl>
                                          <p:spTgt spid="26627">
                                            <p:txEl>
                                              <p:pRg st="1" end="1"/>
                                            </p:txEl>
                                          </p:spTgt>
                                        </p:tgtEl>
                                        <p:attrNameLst>
                                          <p:attrName>style.visibility</p:attrName>
                                        </p:attrNameLst>
                                      </p:cBhvr>
                                      <p:to>
                                        <p:strVal val="visible"/>
                                      </p:to>
                                    </p:set>
                                    <p:anim calcmode="lin" valueType="num">
                                      <p:cBhvr>
                                        <p:cTn id="17" dur="500" fill="hold"/>
                                        <p:tgtEl>
                                          <p:spTgt spid="26627">
                                            <p:txEl>
                                              <p:pRg st="1" end="1"/>
                                            </p:txEl>
                                          </p:spTgt>
                                        </p:tgtEl>
                                        <p:attrNameLst>
                                          <p:attrName>ppt_w</p:attrName>
                                        </p:attrNameLst>
                                      </p:cBhvr>
                                      <p:tavLst>
                                        <p:tav tm="0">
                                          <p:val>
                                            <p:fltVal val="0"/>
                                          </p:val>
                                        </p:tav>
                                        <p:tav tm="100000">
                                          <p:val>
                                            <p:strVal val="#ppt_w"/>
                                          </p:val>
                                        </p:tav>
                                      </p:tavLst>
                                    </p:anim>
                                    <p:anim calcmode="lin" valueType="num">
                                      <p:cBhvr>
                                        <p:cTn id="18" dur="500" fill="hold"/>
                                        <p:tgtEl>
                                          <p:spTgt spid="26627">
                                            <p:txEl>
                                              <p:pRg st="1" end="1"/>
                                            </p:txEl>
                                          </p:spTgt>
                                        </p:tgtEl>
                                        <p:attrNameLst>
                                          <p:attrName>ppt_h</p:attrName>
                                        </p:attrNameLst>
                                      </p:cBhvr>
                                      <p:tavLst>
                                        <p:tav tm="0">
                                          <p:val>
                                            <p:fltVal val="0"/>
                                          </p:val>
                                        </p:tav>
                                        <p:tav tm="100000">
                                          <p:val>
                                            <p:strVal val="#ppt_h"/>
                                          </p:val>
                                        </p:tav>
                                      </p:tavLst>
                                    </p:anim>
                                  </p:childTnLst>
                                </p:cTn>
                              </p:par>
                              <p:par>
                                <p:cTn id="19" presetID="23" presetClass="entr" presetSubtype="16" fill="hold" grpId="0" nodeType="withEffect">
                                  <p:stCondLst>
                                    <p:cond delay="400"/>
                                  </p:stCondLst>
                                  <p:childTnLst>
                                    <p:set>
                                      <p:cBhvr>
                                        <p:cTn id="20" dur="1" fill="hold">
                                          <p:stCondLst>
                                            <p:cond delay="0"/>
                                          </p:stCondLst>
                                        </p:cTn>
                                        <p:tgtEl>
                                          <p:spTgt spid="26627">
                                            <p:txEl>
                                              <p:pRg st="3" end="3"/>
                                            </p:txEl>
                                          </p:spTgt>
                                        </p:tgtEl>
                                        <p:attrNameLst>
                                          <p:attrName>style.visibility</p:attrName>
                                        </p:attrNameLst>
                                      </p:cBhvr>
                                      <p:to>
                                        <p:strVal val="visible"/>
                                      </p:to>
                                    </p:set>
                                    <p:anim calcmode="lin" valueType="num">
                                      <p:cBhvr>
                                        <p:cTn id="21" dur="500" fill="hold"/>
                                        <p:tgtEl>
                                          <p:spTgt spid="26627">
                                            <p:txEl>
                                              <p:pRg st="3" end="3"/>
                                            </p:txEl>
                                          </p:spTgt>
                                        </p:tgtEl>
                                        <p:attrNameLst>
                                          <p:attrName>ppt_w</p:attrName>
                                        </p:attrNameLst>
                                      </p:cBhvr>
                                      <p:tavLst>
                                        <p:tav tm="0">
                                          <p:val>
                                            <p:fltVal val="0"/>
                                          </p:val>
                                        </p:tav>
                                        <p:tav tm="100000">
                                          <p:val>
                                            <p:strVal val="#ppt_w"/>
                                          </p:val>
                                        </p:tav>
                                      </p:tavLst>
                                    </p:anim>
                                    <p:anim calcmode="lin" valueType="num">
                                      <p:cBhvr>
                                        <p:cTn id="22" dur="500" fill="hold"/>
                                        <p:tgtEl>
                                          <p:spTgt spid="26627">
                                            <p:txEl>
                                              <p:pRg st="3" end="3"/>
                                            </p:txEl>
                                          </p:spTgt>
                                        </p:tgtEl>
                                        <p:attrNameLst>
                                          <p:attrName>ppt_h</p:attrName>
                                        </p:attrNameLst>
                                      </p:cBhvr>
                                      <p:tavLst>
                                        <p:tav tm="0">
                                          <p:val>
                                            <p:fltVal val="0"/>
                                          </p:val>
                                        </p:tav>
                                        <p:tav tm="100000">
                                          <p:val>
                                            <p:strVal val="#ppt_h"/>
                                          </p:val>
                                        </p:tav>
                                      </p:tavLst>
                                    </p:anim>
                                  </p:childTnLst>
                                </p:cTn>
                              </p:par>
                              <p:par>
                                <p:cTn id="23" presetID="23" presetClass="entr" presetSubtype="16" fill="hold" grpId="0" nodeType="withEffect">
                                  <p:stCondLst>
                                    <p:cond delay="400"/>
                                  </p:stCondLst>
                                  <p:childTnLst>
                                    <p:set>
                                      <p:cBhvr>
                                        <p:cTn id="24" dur="1" fill="hold">
                                          <p:stCondLst>
                                            <p:cond delay="0"/>
                                          </p:stCondLst>
                                        </p:cTn>
                                        <p:tgtEl>
                                          <p:spTgt spid="26627">
                                            <p:txEl>
                                              <p:pRg st="4" end="4"/>
                                            </p:txEl>
                                          </p:spTgt>
                                        </p:tgtEl>
                                        <p:attrNameLst>
                                          <p:attrName>style.visibility</p:attrName>
                                        </p:attrNameLst>
                                      </p:cBhvr>
                                      <p:to>
                                        <p:strVal val="visible"/>
                                      </p:to>
                                    </p:set>
                                    <p:anim calcmode="lin" valueType="num">
                                      <p:cBhvr>
                                        <p:cTn id="25" dur="500" fill="hold"/>
                                        <p:tgtEl>
                                          <p:spTgt spid="26627">
                                            <p:txEl>
                                              <p:pRg st="4" end="4"/>
                                            </p:txEl>
                                          </p:spTgt>
                                        </p:tgtEl>
                                        <p:attrNameLst>
                                          <p:attrName>ppt_w</p:attrName>
                                        </p:attrNameLst>
                                      </p:cBhvr>
                                      <p:tavLst>
                                        <p:tav tm="0">
                                          <p:val>
                                            <p:fltVal val="0"/>
                                          </p:val>
                                        </p:tav>
                                        <p:tav tm="100000">
                                          <p:val>
                                            <p:strVal val="#ppt_w"/>
                                          </p:val>
                                        </p:tav>
                                      </p:tavLst>
                                    </p:anim>
                                    <p:anim calcmode="lin" valueType="num">
                                      <p:cBhvr>
                                        <p:cTn id="26" dur="500" fill="hold"/>
                                        <p:tgtEl>
                                          <p:spTgt spid="26627">
                                            <p:txEl>
                                              <p:pRg st="4" end="4"/>
                                            </p:txEl>
                                          </p:spTgt>
                                        </p:tgtEl>
                                        <p:attrNameLst>
                                          <p:attrName>ppt_h</p:attrName>
                                        </p:attrNameLst>
                                      </p:cBhvr>
                                      <p:tavLst>
                                        <p:tav tm="0">
                                          <p:val>
                                            <p:fltVal val="0"/>
                                          </p:val>
                                        </p:tav>
                                        <p:tav tm="100000">
                                          <p:val>
                                            <p:strVal val="#ppt_h"/>
                                          </p:val>
                                        </p:tav>
                                      </p:tavLst>
                                    </p:anim>
                                  </p:childTnLst>
                                </p:cTn>
                              </p:par>
                            </p:childTnLst>
                          </p:cTn>
                        </p:par>
                      </p:childTnLst>
                    </p:cTn>
                  </p:par>
                  <p:par>
                    <p:cTn id="27" fill="hold">
                      <p:stCondLst>
                        <p:cond delay="indefinite"/>
                      </p:stCondLst>
                      <p:childTnLst>
                        <p:par>
                          <p:cTn id="28" fill="hold">
                            <p:stCondLst>
                              <p:cond delay="0"/>
                            </p:stCondLst>
                            <p:childTnLst>
                              <p:par>
                                <p:cTn id="29" presetID="23" presetClass="exit" presetSubtype="32" fill="hold" grpId="2" nodeType="clickEffect">
                                  <p:stCondLst>
                                    <p:cond delay="0"/>
                                  </p:stCondLst>
                                  <p:childTnLst>
                                    <p:anim calcmode="lin" valueType="num">
                                      <p:cBhvr>
                                        <p:cTn id="30" dur="500" fill="hold"/>
                                        <p:tgtEl>
                                          <p:spTgt spid="26626"/>
                                        </p:tgtEl>
                                        <p:attrNameLst>
                                          <p:attrName>ppt_w</p:attrName>
                                        </p:attrNameLst>
                                      </p:cBhvr>
                                      <p:tavLst>
                                        <p:tav tm="0">
                                          <p:val>
                                            <p:strVal val="ppt_w"/>
                                          </p:val>
                                        </p:tav>
                                        <p:tav tm="100000">
                                          <p:val>
                                            <p:fltVal val="0"/>
                                          </p:val>
                                        </p:tav>
                                      </p:tavLst>
                                    </p:anim>
                                    <p:anim calcmode="lin" valueType="num">
                                      <p:cBhvr>
                                        <p:cTn id="31" dur="500" fill="hold"/>
                                        <p:tgtEl>
                                          <p:spTgt spid="26626"/>
                                        </p:tgtEl>
                                        <p:attrNameLst>
                                          <p:attrName>ppt_h</p:attrName>
                                        </p:attrNameLst>
                                      </p:cBhvr>
                                      <p:tavLst>
                                        <p:tav tm="0">
                                          <p:val>
                                            <p:strVal val="ppt_h"/>
                                          </p:val>
                                        </p:tav>
                                        <p:tav tm="100000">
                                          <p:val>
                                            <p:fltVal val="0"/>
                                          </p:val>
                                        </p:tav>
                                      </p:tavLst>
                                    </p:anim>
                                    <p:set>
                                      <p:cBhvr>
                                        <p:cTn id="32" dur="1" fill="hold">
                                          <p:stCondLst>
                                            <p:cond delay="499"/>
                                          </p:stCondLst>
                                        </p:cTn>
                                        <p:tgtEl>
                                          <p:spTgt spid="26626"/>
                                        </p:tgtEl>
                                        <p:attrNameLst>
                                          <p:attrName>style.visibility</p:attrName>
                                        </p:attrNameLst>
                                      </p:cBhvr>
                                      <p:to>
                                        <p:strVal val="hidden"/>
                                      </p:to>
                                    </p:set>
                                  </p:childTnLst>
                                </p:cTn>
                              </p:par>
                              <p:par>
                                <p:cTn id="33" presetID="23" presetClass="exit" presetSubtype="32" fill="hold" grpId="1" nodeType="withEffect">
                                  <p:stCondLst>
                                    <p:cond delay="0"/>
                                  </p:stCondLst>
                                  <p:childTnLst>
                                    <p:anim calcmode="lin" valueType="num">
                                      <p:cBhvr>
                                        <p:cTn id="34" dur="500" fill="hold"/>
                                        <p:tgtEl>
                                          <p:spTgt spid="26627">
                                            <p:txEl>
                                              <p:pRg st="1" end="1"/>
                                            </p:txEl>
                                          </p:spTgt>
                                        </p:tgtEl>
                                        <p:attrNameLst>
                                          <p:attrName>ppt_w</p:attrName>
                                        </p:attrNameLst>
                                      </p:cBhvr>
                                      <p:tavLst>
                                        <p:tav tm="0">
                                          <p:val>
                                            <p:strVal val="ppt_w"/>
                                          </p:val>
                                        </p:tav>
                                        <p:tav tm="100000">
                                          <p:val>
                                            <p:fltVal val="0"/>
                                          </p:val>
                                        </p:tav>
                                      </p:tavLst>
                                    </p:anim>
                                    <p:anim calcmode="lin" valueType="num">
                                      <p:cBhvr>
                                        <p:cTn id="35" dur="500" fill="hold"/>
                                        <p:tgtEl>
                                          <p:spTgt spid="26627">
                                            <p:txEl>
                                              <p:pRg st="1" end="1"/>
                                            </p:txEl>
                                          </p:spTgt>
                                        </p:tgtEl>
                                        <p:attrNameLst>
                                          <p:attrName>ppt_h</p:attrName>
                                        </p:attrNameLst>
                                      </p:cBhvr>
                                      <p:tavLst>
                                        <p:tav tm="0">
                                          <p:val>
                                            <p:strVal val="ppt_h"/>
                                          </p:val>
                                        </p:tav>
                                        <p:tav tm="100000">
                                          <p:val>
                                            <p:fltVal val="0"/>
                                          </p:val>
                                        </p:tav>
                                      </p:tavLst>
                                    </p:anim>
                                    <p:set>
                                      <p:cBhvr>
                                        <p:cTn id="36" dur="1" fill="hold">
                                          <p:stCondLst>
                                            <p:cond delay="499"/>
                                          </p:stCondLst>
                                        </p:cTn>
                                        <p:tgtEl>
                                          <p:spTgt spid="26627">
                                            <p:txEl>
                                              <p:pRg st="1" end="1"/>
                                            </p:txEl>
                                          </p:spTgt>
                                        </p:tgtEl>
                                        <p:attrNameLst>
                                          <p:attrName>style.visibility</p:attrName>
                                        </p:attrNameLst>
                                      </p:cBhvr>
                                      <p:to>
                                        <p:strVal val="hidden"/>
                                      </p:to>
                                    </p:set>
                                  </p:childTnLst>
                                </p:cTn>
                              </p:par>
                              <p:par>
                                <p:cTn id="37" presetID="23" presetClass="exit" presetSubtype="32" fill="hold" grpId="1" nodeType="withEffect">
                                  <p:stCondLst>
                                    <p:cond delay="0"/>
                                  </p:stCondLst>
                                  <p:childTnLst>
                                    <p:anim calcmode="lin" valueType="num">
                                      <p:cBhvr>
                                        <p:cTn id="38" dur="500" fill="hold"/>
                                        <p:tgtEl>
                                          <p:spTgt spid="26627">
                                            <p:txEl>
                                              <p:pRg st="3" end="3"/>
                                            </p:txEl>
                                          </p:spTgt>
                                        </p:tgtEl>
                                        <p:attrNameLst>
                                          <p:attrName>ppt_w</p:attrName>
                                        </p:attrNameLst>
                                      </p:cBhvr>
                                      <p:tavLst>
                                        <p:tav tm="0">
                                          <p:val>
                                            <p:strVal val="ppt_w"/>
                                          </p:val>
                                        </p:tav>
                                        <p:tav tm="100000">
                                          <p:val>
                                            <p:fltVal val="0"/>
                                          </p:val>
                                        </p:tav>
                                      </p:tavLst>
                                    </p:anim>
                                    <p:anim calcmode="lin" valueType="num">
                                      <p:cBhvr>
                                        <p:cTn id="39" dur="500" fill="hold"/>
                                        <p:tgtEl>
                                          <p:spTgt spid="26627">
                                            <p:txEl>
                                              <p:pRg st="3" end="3"/>
                                            </p:txEl>
                                          </p:spTgt>
                                        </p:tgtEl>
                                        <p:attrNameLst>
                                          <p:attrName>ppt_h</p:attrName>
                                        </p:attrNameLst>
                                      </p:cBhvr>
                                      <p:tavLst>
                                        <p:tav tm="0">
                                          <p:val>
                                            <p:strVal val="ppt_h"/>
                                          </p:val>
                                        </p:tav>
                                        <p:tav tm="100000">
                                          <p:val>
                                            <p:fltVal val="0"/>
                                          </p:val>
                                        </p:tav>
                                      </p:tavLst>
                                    </p:anim>
                                    <p:set>
                                      <p:cBhvr>
                                        <p:cTn id="40" dur="1" fill="hold">
                                          <p:stCondLst>
                                            <p:cond delay="499"/>
                                          </p:stCondLst>
                                        </p:cTn>
                                        <p:tgtEl>
                                          <p:spTgt spid="26627">
                                            <p:txEl>
                                              <p:pRg st="3" end="3"/>
                                            </p:txEl>
                                          </p:spTgt>
                                        </p:tgtEl>
                                        <p:attrNameLst>
                                          <p:attrName>style.visibility</p:attrName>
                                        </p:attrNameLst>
                                      </p:cBhvr>
                                      <p:to>
                                        <p:strVal val="hidden"/>
                                      </p:to>
                                    </p:set>
                                  </p:childTnLst>
                                </p:cTn>
                              </p:par>
                              <p:par>
                                <p:cTn id="41" presetID="23" presetClass="exit" presetSubtype="32" fill="hold" grpId="1" nodeType="withEffect">
                                  <p:stCondLst>
                                    <p:cond delay="0"/>
                                  </p:stCondLst>
                                  <p:childTnLst>
                                    <p:anim calcmode="lin" valueType="num">
                                      <p:cBhvr>
                                        <p:cTn id="42" dur="500" fill="hold"/>
                                        <p:tgtEl>
                                          <p:spTgt spid="26627">
                                            <p:txEl>
                                              <p:pRg st="4" end="4"/>
                                            </p:txEl>
                                          </p:spTgt>
                                        </p:tgtEl>
                                        <p:attrNameLst>
                                          <p:attrName>ppt_w</p:attrName>
                                        </p:attrNameLst>
                                      </p:cBhvr>
                                      <p:tavLst>
                                        <p:tav tm="0">
                                          <p:val>
                                            <p:strVal val="ppt_w"/>
                                          </p:val>
                                        </p:tav>
                                        <p:tav tm="100000">
                                          <p:val>
                                            <p:fltVal val="0"/>
                                          </p:val>
                                        </p:tav>
                                      </p:tavLst>
                                    </p:anim>
                                    <p:anim calcmode="lin" valueType="num">
                                      <p:cBhvr>
                                        <p:cTn id="43" dur="500" fill="hold"/>
                                        <p:tgtEl>
                                          <p:spTgt spid="26627">
                                            <p:txEl>
                                              <p:pRg st="4" end="4"/>
                                            </p:txEl>
                                          </p:spTgt>
                                        </p:tgtEl>
                                        <p:attrNameLst>
                                          <p:attrName>ppt_h</p:attrName>
                                        </p:attrNameLst>
                                      </p:cBhvr>
                                      <p:tavLst>
                                        <p:tav tm="0">
                                          <p:val>
                                            <p:strVal val="ppt_h"/>
                                          </p:val>
                                        </p:tav>
                                        <p:tav tm="100000">
                                          <p:val>
                                            <p:fltVal val="0"/>
                                          </p:val>
                                        </p:tav>
                                      </p:tavLst>
                                    </p:anim>
                                    <p:set>
                                      <p:cBhvr>
                                        <p:cTn id="44" dur="1" fill="hold">
                                          <p:stCondLst>
                                            <p:cond delay="499"/>
                                          </p:stCondLst>
                                        </p:cTn>
                                        <p:tgtEl>
                                          <p:spTgt spid="26627">
                                            <p:txEl>
                                              <p:pRg st="4" end="4"/>
                                            </p:txEl>
                                          </p:spTgt>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26" grpId="0"/>
      <p:bldP spid="26626" grpId="1"/>
      <p:bldP spid="26626" grpId="2"/>
      <p:bldP spid="26627" grpId="0" build="p"/>
      <p:bldP spid="26627" grpId="1" build="allAtOnce"/>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7" name="Rectangle 5"/>
          <p:cNvSpPr>
            <a:spLocks noGrp="1" noChangeArrowheads="1"/>
          </p:cNvSpPr>
          <p:nvPr>
            <p:ph type="title"/>
          </p:nvPr>
        </p:nvSpPr>
        <p:spPr/>
        <p:txBody>
          <a:bodyPr>
            <a:normAutofit fontScale="90000"/>
          </a:bodyPr>
          <a:lstStyle/>
          <a:p>
            <a:pPr eaLnBrk="1" hangingPunct="1">
              <a:defRPr/>
            </a:pPr>
            <a:r>
              <a:rPr lang="ru-RU" sz="2800" b="1" smtClean="0">
                <a:solidFill>
                  <a:schemeClr val="hlink"/>
                </a:solidFill>
              </a:rPr>
              <a:t>Памятник царю Михаилу Фёдоровичу и крестьянину Ивану Сусанину в Костроме (1851-1918).</a:t>
            </a:r>
          </a:p>
        </p:txBody>
      </p:sp>
      <p:sp>
        <p:nvSpPr>
          <p:cNvPr id="110594" name="Rectangle 2"/>
          <p:cNvSpPr>
            <a:spLocks noGrp="1" noChangeArrowheads="1"/>
          </p:cNvSpPr>
          <p:nvPr>
            <p:ph sz="half" idx="1"/>
          </p:nvPr>
        </p:nvSpPr>
        <p:spPr/>
        <p:txBody>
          <a:bodyPr/>
          <a:lstStyle/>
          <a:p>
            <a:pPr eaLnBrk="1" hangingPunct="1">
              <a:buFont typeface="Wingdings" pitchFamily="2" charset="2"/>
              <a:buNone/>
              <a:defRPr/>
            </a:pPr>
            <a:endParaRPr lang="ru-RU" smtClean="0">
              <a:effectLst/>
            </a:endParaRPr>
          </a:p>
          <a:p>
            <a:pPr eaLnBrk="1" hangingPunct="1">
              <a:defRPr/>
            </a:pPr>
            <a:endParaRPr lang="ru-RU" smtClean="0"/>
          </a:p>
        </p:txBody>
      </p:sp>
      <p:sp>
        <p:nvSpPr>
          <p:cNvPr id="110595" name="Rectangle 3"/>
          <p:cNvSpPr>
            <a:spLocks noGrp="1" noChangeArrowheads="1"/>
          </p:cNvSpPr>
          <p:nvPr>
            <p:ph sz="half" idx="2"/>
          </p:nvPr>
        </p:nvSpPr>
        <p:spPr/>
        <p:txBody>
          <a:bodyPr/>
          <a:lstStyle/>
          <a:p>
            <a:pPr eaLnBrk="1" hangingPunct="1">
              <a:buFont typeface="Wingdings" pitchFamily="2" charset="2"/>
              <a:buNone/>
              <a:defRPr/>
            </a:pPr>
            <a:r>
              <a:rPr lang="ru-RU" smtClean="0"/>
              <a:t>Стоит из меди кованый,</a:t>
            </a:r>
          </a:p>
          <a:p>
            <a:pPr eaLnBrk="1" hangingPunct="1">
              <a:buFont typeface="Wingdings" pitchFamily="2" charset="2"/>
              <a:buNone/>
              <a:defRPr/>
            </a:pPr>
            <a:r>
              <a:rPr lang="ru-RU" smtClean="0"/>
              <a:t>Точь-в-точь Савелий дедушка,</a:t>
            </a:r>
          </a:p>
          <a:p>
            <a:pPr eaLnBrk="1" hangingPunct="1">
              <a:buFont typeface="Wingdings" pitchFamily="2" charset="2"/>
              <a:buNone/>
              <a:defRPr/>
            </a:pPr>
            <a:r>
              <a:rPr lang="ru-RU" smtClean="0"/>
              <a:t>Мужик на площади.</a:t>
            </a:r>
          </a:p>
          <a:p>
            <a:pPr eaLnBrk="1" hangingPunct="1">
              <a:buFont typeface="Wingdings" pitchFamily="2" charset="2"/>
              <a:buNone/>
              <a:defRPr/>
            </a:pPr>
            <a:r>
              <a:rPr lang="ru-RU" smtClean="0"/>
              <a:t>Чей памятник? – «Сусанина».</a:t>
            </a:r>
          </a:p>
          <a:p>
            <a:pPr eaLnBrk="1" hangingPunct="1">
              <a:buFont typeface="Wingdings" pitchFamily="2" charset="2"/>
              <a:buNone/>
              <a:defRPr/>
            </a:pPr>
            <a:r>
              <a:rPr lang="ru-RU" smtClean="0"/>
              <a:t>(</a:t>
            </a:r>
            <a:r>
              <a:rPr lang="ru-RU" sz="2000" smtClean="0"/>
              <a:t>Из поэмы Н.А. Некрасова «Кому на Руси жить хорошо») </a:t>
            </a:r>
          </a:p>
        </p:txBody>
      </p:sp>
      <p:sp>
        <p:nvSpPr>
          <p:cNvPr id="8" name="Номер слайда 6"/>
          <p:cNvSpPr>
            <a:spLocks noGrp="1"/>
          </p:cNvSpPr>
          <p:nvPr>
            <p:ph type="sldNum" sz="quarter" idx="12"/>
          </p:nvPr>
        </p:nvSpPr>
        <p:spPr/>
        <p:txBody>
          <a:bodyPr/>
          <a:lstStyle/>
          <a:p>
            <a:pPr>
              <a:defRPr/>
            </a:pPr>
            <a:fld id="{0A030D83-DA6B-4D7C-928B-09AAF19EC677}" type="slidenum">
              <a:rPr lang="ru-RU"/>
              <a:pPr>
                <a:defRPr/>
              </a:pPr>
              <a:t>18</a:t>
            </a:fld>
            <a:endParaRPr lang="ru-RU"/>
          </a:p>
        </p:txBody>
      </p:sp>
      <p:pic>
        <p:nvPicPr>
          <p:cNvPr id="33797" name="Picture 4"/>
          <p:cNvPicPr>
            <a:picLocks noChangeAspect="1" noChangeArrowheads="1"/>
          </p:cNvPicPr>
          <p:nvPr/>
        </p:nvPicPr>
        <p:blipFill>
          <a:blip r:embed="rId2" cstate="email"/>
          <a:srcRect/>
          <a:stretch>
            <a:fillRect/>
          </a:stretch>
        </p:blipFill>
        <p:spPr bwMode="auto">
          <a:xfrm>
            <a:off x="539750" y="1700213"/>
            <a:ext cx="3810000" cy="4321175"/>
          </a:xfrm>
          <a:prstGeom prst="rect">
            <a:avLst/>
          </a:prstGeom>
          <a:noFill/>
          <a:ln w="9525">
            <a:noFill/>
            <a:miter lim="800000"/>
            <a:headEnd/>
            <a:tailEnd/>
          </a:ln>
        </p:spPr>
      </p:pic>
    </p:spTree>
  </p:cSld>
  <p:clrMapOvr>
    <a:masterClrMapping/>
  </p:clrMapOvr>
  <p:transition>
    <p:pull dir="rd"/>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4" name="Rectangle 4"/>
          <p:cNvSpPr>
            <a:spLocks noGrp="1" noChangeArrowheads="1"/>
          </p:cNvSpPr>
          <p:nvPr>
            <p:ph type="title"/>
          </p:nvPr>
        </p:nvSpPr>
        <p:spPr/>
        <p:txBody>
          <a:bodyPr/>
          <a:lstStyle/>
          <a:p>
            <a:pPr eaLnBrk="1" hangingPunct="1">
              <a:defRPr/>
            </a:pPr>
            <a:r>
              <a:rPr lang="ru-RU" sz="2000" b="1" smtClean="0">
                <a:solidFill>
                  <a:schemeClr val="hlink"/>
                </a:solidFill>
              </a:rPr>
              <a:t>В 1927 году Ленин был водружен на постамент, подготовленный еще в 1913 году для монумента, посвященного 300-летию дома Романовых</a:t>
            </a:r>
            <a:endParaRPr lang="ru-RU" sz="4000" b="1" smtClean="0"/>
          </a:p>
        </p:txBody>
      </p:sp>
      <p:sp>
        <p:nvSpPr>
          <p:cNvPr id="102403" name="Rectangle 3"/>
          <p:cNvSpPr>
            <a:spLocks noGrp="1" noChangeArrowheads="1"/>
          </p:cNvSpPr>
          <p:nvPr>
            <p:ph sz="half" idx="1"/>
          </p:nvPr>
        </p:nvSpPr>
        <p:spPr/>
        <p:txBody>
          <a:bodyPr/>
          <a:lstStyle/>
          <a:p>
            <a:pPr eaLnBrk="1" hangingPunct="1">
              <a:lnSpc>
                <a:spcPct val="80000"/>
              </a:lnSpc>
              <a:defRPr/>
            </a:pPr>
            <a:r>
              <a:rPr lang="ru-RU" sz="1800" b="1" smtClean="0"/>
              <a:t>В 1911 году Адамсон участвует в конкурсе Академии художеств проектов памятника в честь 300-летия дома Романовых. Им было предложено построить в Костроме </a:t>
            </a:r>
            <a:r>
              <a:rPr lang="ru-RU" sz="1800" b="1" smtClean="0">
                <a:solidFill>
                  <a:schemeClr val="hlink"/>
                </a:solidFill>
              </a:rPr>
              <a:t>грандиозное сооружение высотой 36 м с 26</a:t>
            </a:r>
            <a:r>
              <a:rPr lang="ru-RU" sz="1800" b="1" smtClean="0"/>
              <a:t> скульптурами исторических личностей и барельефами по кругу постамента, иллюстрирующими важнейшие события российской истории. Комитет по сооружению монумента выбрал его работу, занявшую второе место. </a:t>
            </a:r>
            <a:r>
              <a:rPr lang="ru-RU" sz="1800" b="1" smtClean="0">
                <a:solidFill>
                  <a:schemeClr val="hlink"/>
                </a:solidFill>
              </a:rPr>
              <a:t>Закладка памятника состоялась 20 мая 1913 года, во время празднования 300-летия дома Романовых в присутствии Николая II и его семьи. </a:t>
            </a:r>
          </a:p>
        </p:txBody>
      </p:sp>
      <p:pic>
        <p:nvPicPr>
          <p:cNvPr id="35845" name="Picture 5"/>
          <p:cNvPicPr>
            <a:picLocks noGrp="1" noChangeAspect="1" noChangeArrowheads="1"/>
          </p:cNvPicPr>
          <p:nvPr>
            <p:ph sz="half" idx="2"/>
          </p:nvPr>
        </p:nvPicPr>
        <p:blipFill>
          <a:blip r:embed="rId2" cstate="email"/>
          <a:stretch>
            <a:fillRect/>
          </a:stretch>
        </p:blipFill>
        <p:spPr>
          <a:xfrm>
            <a:off x="5714867" y="2434232"/>
            <a:ext cx="1905266" cy="2857899"/>
          </a:xfrm>
        </p:spPr>
      </p:pic>
      <p:sp>
        <p:nvSpPr>
          <p:cNvPr id="7" name="Номер слайда 6"/>
          <p:cNvSpPr>
            <a:spLocks noGrp="1"/>
          </p:cNvSpPr>
          <p:nvPr>
            <p:ph type="sldNum" sz="quarter" idx="12"/>
          </p:nvPr>
        </p:nvSpPr>
        <p:spPr/>
        <p:txBody>
          <a:bodyPr/>
          <a:lstStyle/>
          <a:p>
            <a:pPr>
              <a:defRPr/>
            </a:pPr>
            <a:fld id="{2CED5802-A684-41B2-88DD-C52991F7EDF4}" type="slidenum">
              <a:rPr lang="ru-RU"/>
              <a:pPr>
                <a:defRPr/>
              </a:pPr>
              <a:t>19</a:t>
            </a:fld>
            <a:endParaRPr lang="ru-RU"/>
          </a:p>
        </p:txBody>
      </p:sp>
    </p:spTree>
  </p:cSld>
  <p:clrMapOvr>
    <a:masterClrMapping/>
  </p:clrMapOvr>
  <p:transition>
    <p:pull dir="rd"/>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4018" name="Rectangle 2"/>
          <p:cNvSpPr>
            <a:spLocks noGrp="1" noChangeArrowheads="1"/>
          </p:cNvSpPr>
          <p:nvPr>
            <p:ph type="title"/>
          </p:nvPr>
        </p:nvSpPr>
        <p:spPr/>
        <p:txBody>
          <a:bodyPr/>
          <a:lstStyle/>
          <a:p>
            <a:pPr eaLnBrk="1" hangingPunct="1">
              <a:defRPr/>
            </a:pPr>
            <a:r>
              <a:rPr lang="ru-RU" sz="4000" b="1" smtClean="0">
                <a:solidFill>
                  <a:schemeClr val="hlink"/>
                </a:solidFill>
              </a:rPr>
              <a:t>Цель презентации</a:t>
            </a:r>
            <a:r>
              <a:rPr lang="ru-RU" smtClean="0"/>
              <a:t> - </a:t>
            </a:r>
          </a:p>
        </p:txBody>
      </p:sp>
      <p:sp>
        <p:nvSpPr>
          <p:cNvPr id="214019" name="Rectangle 3"/>
          <p:cNvSpPr>
            <a:spLocks noGrp="1" noChangeArrowheads="1"/>
          </p:cNvSpPr>
          <p:nvPr>
            <p:ph idx="1"/>
          </p:nvPr>
        </p:nvSpPr>
        <p:spPr/>
        <p:txBody>
          <a:bodyPr/>
          <a:lstStyle/>
          <a:p>
            <a:pPr eaLnBrk="1" hangingPunct="1">
              <a:lnSpc>
                <a:spcPct val="80000"/>
              </a:lnSpc>
              <a:defRPr/>
            </a:pPr>
            <a:r>
              <a:rPr lang="ru-RU" sz="2800" smtClean="0"/>
              <a:t>доказать, что к теме исторического прошлого обращались  не только писатели и поэты, но и художники, музыканты, архитекторы, скульпторы, кинематографисты ( на примере легендарных образов русской истории: Ермака, Ивана Сусанина, Степана Разина);</a:t>
            </a:r>
          </a:p>
          <a:p>
            <a:pPr eaLnBrk="1" hangingPunct="1">
              <a:lnSpc>
                <a:spcPct val="80000"/>
              </a:lnSpc>
              <a:defRPr/>
            </a:pPr>
            <a:r>
              <a:rPr lang="ru-RU" sz="2800" smtClean="0"/>
              <a:t> сопоставить трактовку представленных личностей в литературе и других видах искусств.</a:t>
            </a:r>
          </a:p>
          <a:p>
            <a:pPr eaLnBrk="1" hangingPunct="1">
              <a:lnSpc>
                <a:spcPct val="80000"/>
              </a:lnSpc>
              <a:defRPr/>
            </a:pPr>
            <a:r>
              <a:rPr lang="ru-RU" sz="2800" smtClean="0"/>
              <a:t>формировать духовно-нравственную культуру школьника на основе на основе национальных традиций</a:t>
            </a:r>
          </a:p>
          <a:p>
            <a:pPr eaLnBrk="1" hangingPunct="1">
              <a:lnSpc>
                <a:spcPct val="80000"/>
              </a:lnSpc>
              <a:defRPr/>
            </a:pPr>
            <a:endParaRPr lang="ru-RU" sz="2800" smtClean="0"/>
          </a:p>
        </p:txBody>
      </p:sp>
      <p:sp>
        <p:nvSpPr>
          <p:cNvPr id="6" name="Номер слайда 5"/>
          <p:cNvSpPr>
            <a:spLocks noGrp="1"/>
          </p:cNvSpPr>
          <p:nvPr>
            <p:ph type="sldNum" sz="quarter" idx="12"/>
          </p:nvPr>
        </p:nvSpPr>
        <p:spPr/>
        <p:txBody>
          <a:bodyPr/>
          <a:lstStyle/>
          <a:p>
            <a:pPr>
              <a:defRPr/>
            </a:pPr>
            <a:fld id="{8CFEDB09-03EF-4374-942D-926F2B27C0F0}" type="slidenum">
              <a:rPr lang="ru-RU"/>
              <a:pPr>
                <a:defRPr/>
              </a:pPr>
              <a:t>2</a:t>
            </a:fld>
            <a:endParaRPr lang="ru-RU"/>
          </a:p>
        </p:txBody>
      </p:sp>
    </p:spTree>
  </p:cSld>
  <p:clrMapOvr>
    <a:masterClrMapping/>
  </p:clrMapOvr>
  <p:transition>
    <p:pull dir="rd"/>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8" name="Rectangle 4"/>
          <p:cNvSpPr>
            <a:spLocks noGrp="1" noChangeArrowheads="1"/>
          </p:cNvSpPr>
          <p:nvPr>
            <p:ph type="title"/>
          </p:nvPr>
        </p:nvSpPr>
        <p:spPr/>
        <p:txBody>
          <a:bodyPr/>
          <a:lstStyle/>
          <a:p>
            <a:pPr eaLnBrk="1" hangingPunct="1">
              <a:defRPr/>
            </a:pPr>
            <a:r>
              <a:rPr lang="ru-RU" sz="2000" smtClean="0">
                <a:solidFill>
                  <a:schemeClr val="hlink"/>
                </a:solidFill>
              </a:rPr>
              <a:t>В 1967 году около Молочной горы над спуском к Волге был возведён новый памятник герою. Его автор – скульптор Никита Лавинский. </a:t>
            </a:r>
            <a:br>
              <a:rPr lang="ru-RU" sz="2000" smtClean="0">
                <a:solidFill>
                  <a:schemeClr val="hlink"/>
                </a:solidFill>
              </a:rPr>
            </a:br>
            <a:endParaRPr lang="ru-RU" sz="2000" smtClean="0">
              <a:solidFill>
                <a:schemeClr val="hlink"/>
              </a:solidFill>
            </a:endParaRPr>
          </a:p>
        </p:txBody>
      </p:sp>
      <p:pic>
        <p:nvPicPr>
          <p:cNvPr id="36868" name="Picture 3"/>
          <p:cNvPicPr>
            <a:picLocks noGrp="1" noChangeAspect="1" noChangeArrowheads="1"/>
          </p:cNvPicPr>
          <p:nvPr>
            <p:ph sz="half" idx="1"/>
          </p:nvPr>
        </p:nvPicPr>
        <p:blipFill>
          <a:blip r:embed="rId2" cstate="email"/>
          <a:srcRect/>
          <a:stretch>
            <a:fillRect/>
          </a:stretch>
        </p:blipFill>
        <p:spPr>
          <a:xfrm>
            <a:off x="179388" y="1628775"/>
            <a:ext cx="4495800" cy="4176713"/>
          </a:xfrm>
        </p:spPr>
      </p:pic>
      <p:sp>
        <p:nvSpPr>
          <p:cNvPr id="67589" name="Rectangle 5"/>
          <p:cNvSpPr>
            <a:spLocks noGrp="1" noChangeArrowheads="1"/>
          </p:cNvSpPr>
          <p:nvPr>
            <p:ph sz="half" idx="2"/>
          </p:nvPr>
        </p:nvSpPr>
        <p:spPr/>
        <p:txBody>
          <a:bodyPr/>
          <a:lstStyle/>
          <a:p>
            <a:pPr eaLnBrk="1" hangingPunct="1">
              <a:lnSpc>
                <a:spcPct val="90000"/>
              </a:lnSpc>
              <a:defRPr/>
            </a:pPr>
            <a:r>
              <a:rPr lang="ru-RU" sz="2000" smtClean="0"/>
              <a:t>Скульптура и облицовка постамента выполнены из белого известняка. </a:t>
            </a:r>
          </a:p>
          <a:p>
            <a:pPr eaLnBrk="1" hangingPunct="1">
              <a:lnSpc>
                <a:spcPct val="90000"/>
              </a:lnSpc>
              <a:defRPr/>
            </a:pPr>
            <a:r>
              <a:rPr lang="ru-RU" sz="2000" smtClean="0"/>
              <a:t>Композиция предельно проста: бородатый крестьянин в свободном длиннополом одеянии опирается на массивную палку. </a:t>
            </a:r>
          </a:p>
          <a:p>
            <a:pPr eaLnBrk="1" hangingPunct="1">
              <a:lnSpc>
                <a:spcPct val="90000"/>
              </a:lnSpc>
              <a:defRPr/>
            </a:pPr>
            <a:r>
              <a:rPr lang="ru-RU" sz="2000" smtClean="0"/>
              <a:t>Он чуть повернул голову и смотрит прямо перед собой. В верхней части постамента читаются слова: </a:t>
            </a:r>
            <a:r>
              <a:rPr lang="ru-RU" sz="2000" smtClean="0">
                <a:solidFill>
                  <a:schemeClr val="hlink"/>
                </a:solidFill>
              </a:rPr>
              <a:t>«Ивану Сусанину – патриоту земли русской».</a:t>
            </a:r>
          </a:p>
        </p:txBody>
      </p:sp>
      <p:sp>
        <p:nvSpPr>
          <p:cNvPr id="7" name="Номер слайда 6"/>
          <p:cNvSpPr>
            <a:spLocks noGrp="1"/>
          </p:cNvSpPr>
          <p:nvPr>
            <p:ph type="sldNum" sz="quarter" idx="12"/>
          </p:nvPr>
        </p:nvSpPr>
        <p:spPr/>
        <p:txBody>
          <a:bodyPr/>
          <a:lstStyle/>
          <a:p>
            <a:pPr>
              <a:defRPr/>
            </a:pPr>
            <a:fld id="{7F6EFF70-8A67-43DE-9687-93C69FECA9B8}" type="slidenum">
              <a:rPr lang="ru-RU"/>
              <a:pPr>
                <a:defRPr/>
              </a:pPr>
              <a:t>20</a:t>
            </a:fld>
            <a:endParaRPr lang="ru-RU"/>
          </a:p>
        </p:txBody>
      </p:sp>
    </p:spTree>
  </p:cSld>
  <p:clrMapOvr>
    <a:masterClrMapping/>
  </p:clrMapOvr>
  <p:transition>
    <p:pull dir="rd"/>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100" name="Rectangle 4"/>
          <p:cNvSpPr>
            <a:spLocks noGrp="1" noChangeArrowheads="1"/>
          </p:cNvSpPr>
          <p:nvPr>
            <p:ph type="title"/>
          </p:nvPr>
        </p:nvSpPr>
        <p:spPr/>
        <p:txBody>
          <a:bodyPr>
            <a:normAutofit fontScale="90000"/>
          </a:bodyPr>
          <a:lstStyle/>
          <a:p>
            <a:pPr eaLnBrk="1" hangingPunct="1">
              <a:defRPr/>
            </a:pPr>
            <a:r>
              <a:rPr lang="ru-RU" sz="4000" smtClean="0">
                <a:solidFill>
                  <a:schemeClr val="hlink"/>
                </a:solidFill>
              </a:rPr>
              <a:t>3. </a:t>
            </a:r>
            <a:r>
              <a:rPr lang="ru-RU" sz="4000" b="1" smtClean="0">
                <a:solidFill>
                  <a:schemeClr val="hlink"/>
                </a:solidFill>
              </a:rPr>
              <a:t>Образ Степана  Разина в искусстве</a:t>
            </a:r>
          </a:p>
        </p:txBody>
      </p:sp>
      <p:pic>
        <p:nvPicPr>
          <p:cNvPr id="43012" name="Picture 5"/>
          <p:cNvPicPr>
            <a:picLocks noGrp="1" noChangeAspect="1" noChangeArrowheads="1"/>
          </p:cNvPicPr>
          <p:nvPr>
            <p:ph sz="half" idx="1"/>
          </p:nvPr>
        </p:nvPicPr>
        <p:blipFill>
          <a:blip r:embed="rId2" cstate="email"/>
          <a:stretch>
            <a:fillRect/>
          </a:stretch>
        </p:blipFill>
        <p:spPr>
          <a:xfrm>
            <a:off x="457200" y="1620108"/>
            <a:ext cx="4038600" cy="4486147"/>
          </a:xfrm>
        </p:spPr>
      </p:pic>
      <p:sp>
        <p:nvSpPr>
          <p:cNvPr id="132102" name="Rectangle 6"/>
          <p:cNvSpPr>
            <a:spLocks noGrp="1" noChangeArrowheads="1"/>
          </p:cNvSpPr>
          <p:nvPr>
            <p:ph sz="half" idx="2"/>
          </p:nvPr>
        </p:nvSpPr>
        <p:spPr/>
        <p:txBody>
          <a:bodyPr/>
          <a:lstStyle/>
          <a:p>
            <a:pPr eaLnBrk="1" hangingPunct="1">
              <a:lnSpc>
                <a:spcPct val="80000"/>
              </a:lnSpc>
              <a:defRPr/>
            </a:pPr>
            <a:r>
              <a:rPr lang="ru-RU" sz="2400" b="1" smtClean="0"/>
              <a:t>Степа́н Тимофе́евич Ра́зин</a:t>
            </a:r>
            <a:r>
              <a:rPr lang="ru-RU" sz="2400" smtClean="0"/>
              <a:t>, известный также как </a:t>
            </a:r>
            <a:r>
              <a:rPr lang="ru-RU" sz="2400" b="1" smtClean="0"/>
              <a:t>Сте́нька Разин</a:t>
            </a:r>
            <a:r>
              <a:rPr lang="ru-RU" sz="2400" smtClean="0"/>
              <a:t>  — донской казак, предводитель восстания 1670—1671 годов, крупнейшего в истории допетровской России</a:t>
            </a:r>
          </a:p>
          <a:p>
            <a:pPr eaLnBrk="1" hangingPunct="1">
              <a:lnSpc>
                <a:spcPct val="80000"/>
              </a:lnSpc>
              <a:defRPr/>
            </a:pPr>
            <a:r>
              <a:rPr lang="ru-RU" sz="2400" smtClean="0"/>
              <a:t>Личность Разина привлекала огромное внимание современников и потомков, </a:t>
            </a:r>
          </a:p>
        </p:txBody>
      </p:sp>
      <p:sp>
        <p:nvSpPr>
          <p:cNvPr id="7" name="Номер слайда 6"/>
          <p:cNvSpPr>
            <a:spLocks noGrp="1"/>
          </p:cNvSpPr>
          <p:nvPr>
            <p:ph type="sldNum" sz="quarter" idx="12"/>
          </p:nvPr>
        </p:nvSpPr>
        <p:spPr/>
        <p:txBody>
          <a:bodyPr/>
          <a:lstStyle/>
          <a:p>
            <a:pPr>
              <a:defRPr/>
            </a:pPr>
            <a:fld id="{83DC00DC-D205-4F63-B49E-70C396B6A670}" type="slidenum">
              <a:rPr lang="ru-RU"/>
              <a:pPr>
                <a:defRPr/>
              </a:pPr>
              <a:t>21</a:t>
            </a:fld>
            <a:endParaRPr lang="ru-RU"/>
          </a:p>
        </p:txBody>
      </p:sp>
    </p:spTree>
  </p:cSld>
  <p:clrMapOvr>
    <a:masterClrMapping/>
  </p:clrMapOvr>
  <p:transition>
    <p:pull dir="rd"/>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0706" name="Rectangle 2"/>
          <p:cNvSpPr>
            <a:spLocks noGrp="1" noChangeArrowheads="1"/>
          </p:cNvSpPr>
          <p:nvPr>
            <p:ph type="title"/>
          </p:nvPr>
        </p:nvSpPr>
        <p:spPr/>
        <p:txBody>
          <a:bodyPr>
            <a:normAutofit fontScale="90000"/>
          </a:bodyPr>
          <a:lstStyle/>
          <a:p>
            <a:pPr eaLnBrk="1" hangingPunct="1">
              <a:defRPr/>
            </a:pPr>
            <a:r>
              <a:rPr lang="ru-RU" sz="3600" b="1" smtClean="0">
                <a:solidFill>
                  <a:schemeClr val="hlink"/>
                </a:solidFill>
              </a:rPr>
              <a:t>А.С. Пушкин считал С. Разина «самым поэтическим лицом</a:t>
            </a:r>
            <a:br>
              <a:rPr lang="ru-RU" sz="3600" b="1" smtClean="0">
                <a:solidFill>
                  <a:schemeClr val="hlink"/>
                </a:solidFill>
              </a:rPr>
            </a:br>
            <a:r>
              <a:rPr lang="ru-RU" sz="3600" b="1" smtClean="0">
                <a:solidFill>
                  <a:schemeClr val="hlink"/>
                </a:solidFill>
              </a:rPr>
              <a:t> русской истории»</a:t>
            </a:r>
          </a:p>
        </p:txBody>
      </p:sp>
      <p:sp>
        <p:nvSpPr>
          <p:cNvPr id="200707" name="Rectangle 3"/>
          <p:cNvSpPr>
            <a:spLocks noGrp="1" noChangeArrowheads="1"/>
          </p:cNvSpPr>
          <p:nvPr>
            <p:ph idx="1"/>
          </p:nvPr>
        </p:nvSpPr>
        <p:spPr/>
        <p:txBody>
          <a:bodyPr/>
          <a:lstStyle/>
          <a:p>
            <a:pPr eaLnBrk="1" hangingPunct="1">
              <a:lnSpc>
                <a:spcPct val="80000"/>
              </a:lnSpc>
              <a:defRPr/>
            </a:pPr>
            <a:endParaRPr lang="ru-RU" sz="2000" smtClean="0"/>
          </a:p>
          <a:p>
            <a:pPr eaLnBrk="1" hangingPunct="1">
              <a:lnSpc>
                <a:spcPct val="80000"/>
              </a:lnSpc>
              <a:defRPr/>
            </a:pPr>
            <a:r>
              <a:rPr lang="ru-RU" sz="2000" smtClean="0"/>
              <a:t>Разин — герой огромного количества русских народных песен; в одних реальный образ жестокого казачьего вождя подвергается эпической идеализации и нередко смешивается с фигурой другого знаменитого казака — Ермака Тимофеевича, завоевателя Сибири, в других содержатся почти документально точные подробности восстания и биографии его предводителя.</a:t>
            </a:r>
          </a:p>
          <a:p>
            <a:pPr eaLnBrk="1" hangingPunct="1">
              <a:lnSpc>
                <a:spcPct val="80000"/>
              </a:lnSpc>
              <a:defRPr/>
            </a:pPr>
            <a:r>
              <a:rPr lang="ru-RU" sz="2000" smtClean="0"/>
              <a:t>Три песни о Стеньке Разине, стилизованные под народные, написал </a:t>
            </a:r>
            <a:r>
              <a:rPr lang="ru-RU" sz="2000" smtClean="0">
                <a:solidFill>
                  <a:schemeClr val="hlink"/>
                </a:solidFill>
              </a:rPr>
              <a:t>А. С. Пушкин</a:t>
            </a:r>
            <a:r>
              <a:rPr lang="ru-RU" sz="2000" smtClean="0"/>
              <a:t>.</a:t>
            </a:r>
          </a:p>
          <a:p>
            <a:pPr eaLnBrk="1" hangingPunct="1">
              <a:lnSpc>
                <a:spcPct val="80000"/>
              </a:lnSpc>
              <a:defRPr/>
            </a:pPr>
            <a:r>
              <a:rPr lang="ru-RU" sz="2000" smtClean="0"/>
              <a:t> В конце XIX века популярной народной песней стало стихотворение </a:t>
            </a:r>
            <a:r>
              <a:rPr lang="ru-RU" sz="2000" smtClean="0">
                <a:solidFill>
                  <a:schemeClr val="hlink"/>
                </a:solidFill>
              </a:rPr>
              <a:t>Д. М. Садовникова «Из-за острова на стрежень»,</a:t>
            </a:r>
            <a:r>
              <a:rPr lang="ru-RU" sz="2000" smtClean="0"/>
              <a:t> созданное на сюжет одной из легенд о Разине. </a:t>
            </a:r>
          </a:p>
          <a:p>
            <a:pPr eaLnBrk="1" hangingPunct="1">
              <a:lnSpc>
                <a:spcPct val="80000"/>
              </a:lnSpc>
              <a:defRPr/>
            </a:pPr>
            <a:r>
              <a:rPr lang="ru-RU" sz="2000" smtClean="0"/>
              <a:t>По мотивам сюжета именно этой песни в 1908 году был снят первый российский художественный кинофильм </a:t>
            </a:r>
            <a:r>
              <a:rPr lang="ru-RU" sz="2000" smtClean="0">
                <a:solidFill>
                  <a:schemeClr val="hlink"/>
                </a:solidFill>
              </a:rPr>
              <a:t>«Понизовая вольница». </a:t>
            </a:r>
          </a:p>
          <a:p>
            <a:pPr eaLnBrk="1" hangingPunct="1">
              <a:lnSpc>
                <a:spcPct val="80000"/>
              </a:lnSpc>
              <a:defRPr/>
            </a:pPr>
            <a:r>
              <a:rPr lang="ru-RU" sz="2000" smtClean="0">
                <a:solidFill>
                  <a:schemeClr val="hlink"/>
                </a:solidFill>
              </a:rPr>
              <a:t>В. А. Гиляровским</a:t>
            </a:r>
            <a:r>
              <a:rPr lang="ru-RU" sz="2000" smtClean="0"/>
              <a:t> была написана </a:t>
            </a:r>
            <a:r>
              <a:rPr lang="ru-RU" sz="2000" smtClean="0">
                <a:solidFill>
                  <a:schemeClr val="hlink"/>
                </a:solidFill>
              </a:rPr>
              <a:t>поэма «Стенька Разин».</a:t>
            </a:r>
          </a:p>
        </p:txBody>
      </p:sp>
      <p:sp>
        <p:nvSpPr>
          <p:cNvPr id="6" name="Номер слайда 5"/>
          <p:cNvSpPr>
            <a:spLocks noGrp="1"/>
          </p:cNvSpPr>
          <p:nvPr>
            <p:ph type="sldNum" sz="quarter" idx="12"/>
          </p:nvPr>
        </p:nvSpPr>
        <p:spPr/>
        <p:txBody>
          <a:bodyPr/>
          <a:lstStyle/>
          <a:p>
            <a:pPr>
              <a:defRPr/>
            </a:pPr>
            <a:fld id="{3FE61392-7088-4ADB-BE36-34F25CD613FD}" type="slidenum">
              <a:rPr lang="ru-RU"/>
              <a:pPr>
                <a:defRPr/>
              </a:pPr>
              <a:t>22</a:t>
            </a:fld>
            <a:endParaRPr lang="ru-RU"/>
          </a:p>
        </p:txBody>
      </p:sp>
    </p:spTree>
  </p:cSld>
  <p:clrMapOvr>
    <a:masterClrMapping/>
  </p:clrMapOvr>
  <p:transition>
    <p:pull dir="rd"/>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2754" name="Rectangle 2"/>
          <p:cNvSpPr>
            <a:spLocks noGrp="1" noChangeArrowheads="1"/>
          </p:cNvSpPr>
          <p:nvPr>
            <p:ph type="title"/>
          </p:nvPr>
        </p:nvSpPr>
        <p:spPr/>
        <p:txBody>
          <a:bodyPr>
            <a:normAutofit fontScale="90000"/>
          </a:bodyPr>
          <a:lstStyle/>
          <a:p>
            <a:pPr eaLnBrk="1" hangingPunct="1">
              <a:defRPr/>
            </a:pPr>
            <a:r>
              <a:rPr lang="ru-RU" sz="4000" b="1" smtClean="0">
                <a:solidFill>
                  <a:schemeClr val="hlink"/>
                </a:solidFill>
              </a:rPr>
              <a:t>Музыкальные произведения  о С. Разине</a:t>
            </a:r>
          </a:p>
        </p:txBody>
      </p:sp>
      <p:sp>
        <p:nvSpPr>
          <p:cNvPr id="202755" name="Rectangle 3"/>
          <p:cNvSpPr>
            <a:spLocks noGrp="1" noChangeArrowheads="1"/>
          </p:cNvSpPr>
          <p:nvPr>
            <p:ph idx="1"/>
          </p:nvPr>
        </p:nvSpPr>
        <p:spPr/>
        <p:txBody>
          <a:bodyPr/>
          <a:lstStyle/>
          <a:p>
            <a:pPr eaLnBrk="1" hangingPunct="1">
              <a:lnSpc>
                <a:spcPct val="80000"/>
              </a:lnSpc>
              <a:defRPr/>
            </a:pPr>
            <a:r>
              <a:rPr lang="ru-RU" sz="1800" b="1" smtClean="0"/>
              <a:t>«Стенька Разин» — опера композитора Н. Я. Афанасьева</a:t>
            </a:r>
          </a:p>
          <a:p>
            <a:pPr eaLnBrk="1" hangingPunct="1">
              <a:lnSpc>
                <a:spcPct val="80000"/>
              </a:lnSpc>
              <a:defRPr/>
            </a:pPr>
            <a:r>
              <a:rPr lang="ru-RU" sz="1800" b="1" smtClean="0"/>
              <a:t>«Стенька Разин» — симфоническая поэма композитора А. К. Глазунова </a:t>
            </a:r>
          </a:p>
          <a:p>
            <a:pPr eaLnBrk="1" hangingPunct="1">
              <a:lnSpc>
                <a:spcPct val="80000"/>
              </a:lnSpc>
              <a:defRPr/>
            </a:pPr>
            <a:r>
              <a:rPr lang="ru-RU" sz="1800" b="1" smtClean="0"/>
              <a:t>«Анафема» — рок-опера композитора Владимира Калле </a:t>
            </a:r>
          </a:p>
          <a:p>
            <a:pPr eaLnBrk="1" hangingPunct="1">
              <a:lnSpc>
                <a:spcPct val="80000"/>
              </a:lnSpc>
              <a:defRPr/>
            </a:pPr>
            <a:r>
              <a:rPr lang="ru-RU" sz="1800" b="1" smtClean="0"/>
              <a:t>«Есть на Волге утёс» — Народная песня </a:t>
            </a:r>
          </a:p>
          <a:p>
            <a:pPr eaLnBrk="1" hangingPunct="1">
              <a:lnSpc>
                <a:spcPct val="80000"/>
              </a:lnSpc>
              <a:defRPr/>
            </a:pPr>
            <a:r>
              <a:rPr lang="ru-RU" sz="1800" b="1" smtClean="0"/>
              <a:t>«Из-за острова на стрежень»— народная песня на слова Д. М. Садовникова </a:t>
            </a:r>
          </a:p>
          <a:p>
            <a:pPr eaLnBrk="1" hangingPunct="1">
              <a:lnSpc>
                <a:spcPct val="80000"/>
              </a:lnSpc>
              <a:defRPr/>
            </a:pPr>
            <a:r>
              <a:rPr lang="ru-RU" sz="1800" b="1" smtClean="0"/>
              <a:t>«Ой, то не вечер» — народная песня </a:t>
            </a:r>
          </a:p>
          <a:p>
            <a:pPr eaLnBrk="1" hangingPunct="1">
              <a:lnSpc>
                <a:spcPct val="80000"/>
              </a:lnSpc>
              <a:defRPr/>
            </a:pPr>
            <a:r>
              <a:rPr lang="ru-RU" sz="1800" b="1" smtClean="0"/>
              <a:t>«Казнь Степана Разина» — симфоническая поэма для баса, хора и симфонического оркестра композитор Д. Д. Шостаковича</a:t>
            </a:r>
          </a:p>
          <a:p>
            <a:pPr eaLnBrk="1" hangingPunct="1">
              <a:lnSpc>
                <a:spcPct val="80000"/>
              </a:lnSpc>
              <a:defRPr/>
            </a:pPr>
            <a:r>
              <a:rPr lang="ru-RU" sz="1800" b="1" smtClean="0"/>
              <a:t>«Сон Степана Разина» — былина для баса и симфонического оркестра Г. И. Уствольской</a:t>
            </a:r>
          </a:p>
          <a:p>
            <a:pPr eaLnBrk="1" hangingPunct="1">
              <a:lnSpc>
                <a:spcPct val="80000"/>
              </a:lnSpc>
              <a:defRPr/>
            </a:pPr>
            <a:r>
              <a:rPr lang="ru-RU" sz="1800" b="1" smtClean="0"/>
              <a:t>«Суд» — песня композитора Константина Кинчева на стихи Алексея Толстого</a:t>
            </a:r>
          </a:p>
          <a:p>
            <a:pPr eaLnBrk="1" hangingPunct="1">
              <a:lnSpc>
                <a:spcPct val="80000"/>
              </a:lnSpc>
              <a:defRPr/>
            </a:pPr>
            <a:r>
              <a:rPr lang="ru-RU" sz="1800" b="1" smtClean="0"/>
              <a:t>Шостакович Дмитрий Дмитриевич (1906–1975) </a:t>
            </a:r>
          </a:p>
          <a:p>
            <a:pPr eaLnBrk="1" hangingPunct="1">
              <a:lnSpc>
                <a:spcPct val="80000"/>
              </a:lnSpc>
              <a:defRPr/>
            </a:pPr>
            <a:r>
              <a:rPr lang="ru-RU" sz="1800" b="1" smtClean="0"/>
              <a:t>"Казнь Степана Разина", вокально-симфоническая поэма на слова Е. Евтушенко для баса, хора и оркестра (1964) </a:t>
            </a:r>
          </a:p>
          <a:p>
            <a:pPr eaLnBrk="1" hangingPunct="1">
              <a:lnSpc>
                <a:spcPct val="80000"/>
              </a:lnSpc>
              <a:defRPr/>
            </a:pPr>
            <a:endParaRPr lang="ru-RU" sz="1800" b="1" smtClean="0"/>
          </a:p>
        </p:txBody>
      </p:sp>
      <p:sp>
        <p:nvSpPr>
          <p:cNvPr id="6" name="Номер слайда 5"/>
          <p:cNvSpPr>
            <a:spLocks noGrp="1"/>
          </p:cNvSpPr>
          <p:nvPr>
            <p:ph type="sldNum" sz="quarter" idx="12"/>
          </p:nvPr>
        </p:nvSpPr>
        <p:spPr/>
        <p:txBody>
          <a:bodyPr/>
          <a:lstStyle/>
          <a:p>
            <a:pPr>
              <a:defRPr/>
            </a:pPr>
            <a:fld id="{7657F70E-F026-4129-B2AF-D0F295F5F66E}" type="slidenum">
              <a:rPr lang="ru-RU"/>
              <a:pPr>
                <a:defRPr/>
              </a:pPr>
              <a:t>23</a:t>
            </a:fld>
            <a:endParaRPr lang="ru-RU"/>
          </a:p>
        </p:txBody>
      </p:sp>
    </p:spTree>
  </p:cSld>
  <p:clrMapOvr>
    <a:masterClrMapping/>
  </p:clrMapOvr>
  <p:transition>
    <p:pull dir="rd"/>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10" name="Rectangle 2"/>
          <p:cNvSpPr>
            <a:spLocks noGrp="1" noChangeArrowheads="1"/>
          </p:cNvSpPr>
          <p:nvPr>
            <p:ph type="title"/>
          </p:nvPr>
        </p:nvSpPr>
        <p:spPr/>
        <p:txBody>
          <a:bodyPr/>
          <a:lstStyle/>
          <a:p>
            <a:pPr eaLnBrk="1" hangingPunct="1">
              <a:defRPr/>
            </a:pPr>
            <a:r>
              <a:rPr lang="ru-RU" b="1" smtClean="0">
                <a:solidFill>
                  <a:schemeClr val="hlink"/>
                </a:solidFill>
              </a:rPr>
              <a:t>Исторический комментарий</a:t>
            </a:r>
          </a:p>
        </p:txBody>
      </p:sp>
      <p:sp>
        <p:nvSpPr>
          <p:cNvPr id="145411" name="Rectangle 3"/>
          <p:cNvSpPr>
            <a:spLocks noGrp="1" noChangeArrowheads="1"/>
          </p:cNvSpPr>
          <p:nvPr>
            <p:ph idx="1"/>
          </p:nvPr>
        </p:nvSpPr>
        <p:spPr/>
        <p:txBody>
          <a:bodyPr/>
          <a:lstStyle/>
          <a:p>
            <a:pPr eaLnBrk="1" hangingPunct="1">
              <a:lnSpc>
                <a:spcPct val="80000"/>
              </a:lnSpc>
              <a:defRPr/>
            </a:pPr>
            <a:r>
              <a:rPr lang="ru-RU" sz="2000" smtClean="0"/>
              <a:t>В 1667, г. (в царствование Алексея Михайловича) на Дону поднялось крестьянское восстание. В 1670 восстание возглавил Степан Разин. Восстание охватило все Нижнее и Среднее Поволжье, Подонье и часть юго-восточной Украины. Весной 1670 г. восставшие двинулись на Москву, но были разбиты под Симбирском. Сам Разин получил серьезное сабельное ранение в голову, и был вынужден отступить с частью своего войска на Дон. Здесь, в городке Кагальник, Разина схватили зажиточные казаки и выдали его царским властям. В сопровождении многочисленной охраны Степана Разина и его брата Фрола доставили в Москву. 6 июня 1671 г. после продолжительных пыток Разин был казнен (четвертован). Фрола, также приговоренного к смерти, подвергли новым пыткам, во время которых он умер. </a:t>
            </a:r>
          </a:p>
        </p:txBody>
      </p:sp>
      <p:sp>
        <p:nvSpPr>
          <p:cNvPr id="6" name="Номер слайда 5"/>
          <p:cNvSpPr>
            <a:spLocks noGrp="1"/>
          </p:cNvSpPr>
          <p:nvPr>
            <p:ph type="sldNum" sz="quarter" idx="12"/>
          </p:nvPr>
        </p:nvSpPr>
        <p:spPr/>
        <p:txBody>
          <a:bodyPr/>
          <a:lstStyle/>
          <a:p>
            <a:pPr>
              <a:defRPr/>
            </a:pPr>
            <a:fld id="{2AA9C6C7-BD2B-4600-88BD-852EBA59A63F}" type="slidenum">
              <a:rPr lang="ru-RU"/>
              <a:pPr>
                <a:defRPr/>
              </a:pPr>
              <a:t>24</a:t>
            </a:fld>
            <a:endParaRPr lang="ru-RU"/>
          </a:p>
        </p:txBody>
      </p:sp>
    </p:spTree>
  </p:cSld>
  <p:clrMapOvr>
    <a:masterClrMapping/>
  </p:clrMapOvr>
  <p:transition>
    <p:pull dir="rd"/>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482" name="Rectangle 2"/>
          <p:cNvSpPr>
            <a:spLocks noGrp="1" noChangeArrowheads="1"/>
          </p:cNvSpPr>
          <p:nvPr>
            <p:ph type="title"/>
          </p:nvPr>
        </p:nvSpPr>
        <p:spPr/>
        <p:txBody>
          <a:bodyPr/>
          <a:lstStyle/>
          <a:p>
            <a:pPr eaLnBrk="1" hangingPunct="1">
              <a:defRPr/>
            </a:pPr>
            <a:r>
              <a:rPr lang="ru-RU" b="1" smtClean="0">
                <a:solidFill>
                  <a:schemeClr val="hlink"/>
                </a:solidFill>
              </a:rPr>
              <a:t>Историческя справка</a:t>
            </a:r>
          </a:p>
        </p:txBody>
      </p:sp>
      <p:sp>
        <p:nvSpPr>
          <p:cNvPr id="148483" name="Rectangle 3"/>
          <p:cNvSpPr>
            <a:spLocks noGrp="1" noChangeArrowheads="1"/>
          </p:cNvSpPr>
          <p:nvPr>
            <p:ph idx="1"/>
          </p:nvPr>
        </p:nvSpPr>
        <p:spPr/>
        <p:txBody>
          <a:bodyPr/>
          <a:lstStyle/>
          <a:p>
            <a:pPr eaLnBrk="1" hangingPunct="1">
              <a:lnSpc>
                <a:spcPct val="80000"/>
              </a:lnSpc>
              <a:defRPr/>
            </a:pPr>
            <a:r>
              <a:rPr lang="ru-RU" sz="2000" smtClean="0"/>
              <a:t>В июле 1669 г. произошло сражение между казачьим флотом под предводительством атамана Степана Разина и иранским (персидским) флотом под командованием Менеды-хана. </a:t>
            </a:r>
            <a:br>
              <a:rPr lang="ru-RU" sz="2000" smtClean="0"/>
            </a:br>
            <a:r>
              <a:rPr lang="ru-RU" sz="2000" smtClean="0"/>
              <a:t>Несмотря на убедительную победу, отряд Разина был не столь многочислен, чтобы успешно противостоять новым нападениям иранских войск. Кроме того, казаки страдали от недостатка пресной воды и болезней. В августе 1669 г. Разин покинул берега Персии и отправился в обратный путь, на Дон.</a:t>
            </a:r>
            <a:br>
              <a:rPr lang="ru-RU" sz="2000" smtClean="0"/>
            </a:br>
            <a:r>
              <a:rPr lang="ru-RU" sz="2000" smtClean="0"/>
              <a:t>В плен к Разину попали сын и дочь иранского предводителя. Ханская дочь - персидская княжна Фатьма Меннеда стала наложницей удачливого атамана. Легенда о её печальной судьбе послужила сюжетом знаменитой песни «Из-за острова на стрежень». </a:t>
            </a:r>
            <a:br>
              <a:rPr lang="ru-RU" sz="2000" smtClean="0"/>
            </a:br>
            <a:r>
              <a:rPr lang="ru-RU" sz="2000" smtClean="0"/>
              <a:t>Историки пришли к выводу, что это произошло под Астраханью на стрелке рек Волги и Болды. </a:t>
            </a:r>
          </a:p>
        </p:txBody>
      </p:sp>
      <p:sp>
        <p:nvSpPr>
          <p:cNvPr id="6" name="Номер слайда 5"/>
          <p:cNvSpPr>
            <a:spLocks noGrp="1"/>
          </p:cNvSpPr>
          <p:nvPr>
            <p:ph type="sldNum" sz="quarter" idx="12"/>
          </p:nvPr>
        </p:nvSpPr>
        <p:spPr/>
        <p:txBody>
          <a:bodyPr/>
          <a:lstStyle/>
          <a:p>
            <a:pPr>
              <a:defRPr/>
            </a:pPr>
            <a:fld id="{2F9FF2E2-A79F-42E5-870E-8B772187B99B}" type="slidenum">
              <a:rPr lang="ru-RU"/>
              <a:pPr>
                <a:defRPr/>
              </a:pPr>
              <a:t>25</a:t>
            </a:fld>
            <a:endParaRPr lang="ru-RU"/>
          </a:p>
        </p:txBody>
      </p:sp>
    </p:spTree>
  </p:cSld>
  <p:clrMapOvr>
    <a:masterClrMapping/>
  </p:clrMapOvr>
  <p:transition>
    <p:pull dir="rd"/>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5348" name="Rectangle 4"/>
          <p:cNvSpPr>
            <a:spLocks noGrp="1" noChangeArrowheads="1"/>
          </p:cNvSpPr>
          <p:nvPr>
            <p:ph type="title"/>
          </p:nvPr>
        </p:nvSpPr>
        <p:spPr/>
        <p:txBody>
          <a:bodyPr>
            <a:normAutofit fontScale="90000"/>
          </a:bodyPr>
          <a:lstStyle/>
          <a:p>
            <a:pPr eaLnBrk="1" hangingPunct="1">
              <a:defRPr/>
            </a:pPr>
            <a:r>
              <a:rPr lang="ru-RU" sz="2400" b="1" smtClean="0">
                <a:solidFill>
                  <a:schemeClr val="hlink"/>
                </a:solidFill>
              </a:rPr>
              <a:t>Плакат </a:t>
            </a:r>
            <a:br>
              <a:rPr lang="ru-RU" sz="2400" b="1" smtClean="0">
                <a:solidFill>
                  <a:schemeClr val="hlink"/>
                </a:solidFill>
              </a:rPr>
            </a:br>
            <a:r>
              <a:rPr lang="ru-RU" sz="2400" b="1" smtClean="0">
                <a:solidFill>
                  <a:schemeClr val="hlink"/>
                </a:solidFill>
              </a:rPr>
              <a:t>к фильму «Понизовая вольница» (Стенька Разин), 1908</a:t>
            </a:r>
            <a:br>
              <a:rPr lang="ru-RU" sz="2400" b="1" smtClean="0">
                <a:solidFill>
                  <a:schemeClr val="hlink"/>
                </a:solidFill>
              </a:rPr>
            </a:br>
            <a:r>
              <a:rPr lang="ru-RU" sz="2400" b="1" smtClean="0">
                <a:solidFill>
                  <a:schemeClr val="hlink"/>
                </a:solidFill>
              </a:rPr>
              <a:t>Поль АССАТУРОВ</a:t>
            </a:r>
            <a:r>
              <a:rPr lang="ru-RU" sz="4000" smtClean="0"/>
              <a:t> </a:t>
            </a:r>
          </a:p>
        </p:txBody>
      </p:sp>
      <p:pic>
        <p:nvPicPr>
          <p:cNvPr id="49156" name="Picture 3"/>
          <p:cNvPicPr>
            <a:picLocks noGrp="1" noChangeAspect="1" noChangeArrowheads="1"/>
          </p:cNvPicPr>
          <p:nvPr>
            <p:ph sz="half" idx="1"/>
          </p:nvPr>
        </p:nvPicPr>
        <p:blipFill>
          <a:blip r:embed="rId2" cstate="email"/>
          <a:stretch>
            <a:fillRect/>
          </a:stretch>
        </p:blipFill>
        <p:spPr>
          <a:xfrm>
            <a:off x="1009650" y="1600994"/>
            <a:ext cx="2933700" cy="4524375"/>
          </a:xfrm>
        </p:spPr>
      </p:pic>
      <p:sp>
        <p:nvSpPr>
          <p:cNvPr id="185349" name="Rectangle 5"/>
          <p:cNvSpPr>
            <a:spLocks noGrp="1" noChangeArrowheads="1"/>
          </p:cNvSpPr>
          <p:nvPr>
            <p:ph sz="half" idx="2"/>
          </p:nvPr>
        </p:nvSpPr>
        <p:spPr>
          <a:xfrm>
            <a:off x="4643438" y="1844675"/>
            <a:ext cx="4038600" cy="4525963"/>
          </a:xfrm>
        </p:spPr>
        <p:txBody>
          <a:bodyPr/>
          <a:lstStyle/>
          <a:p>
            <a:pPr eaLnBrk="1" hangingPunct="1">
              <a:lnSpc>
                <a:spcPct val="80000"/>
              </a:lnSpc>
              <a:defRPr/>
            </a:pPr>
            <a:r>
              <a:rPr lang="ru-RU" sz="1600" b="1" smtClean="0"/>
              <a:t>Не глядит Стенька Разин на царевну, А глядит на матушку на Волгу. Как промолвил грозен Стенька Разин; "Ой ты гой еси, Волга, мать родная! С глупых лет меня ты воспоила, В долгу ночь баюкала, качала, В волновую погоду выносила. За меня ли молодца не дремала, Казаков моих добром наделила. Что ничем еще тебя мы не дарили". Как вскочил тут грозен Стенька Разин, Подхватил персидскую царевну, В волны бросил красную девицу, Волге-матушке ею поклонился. </a:t>
            </a:r>
          </a:p>
          <a:p>
            <a:pPr eaLnBrk="1" hangingPunct="1">
              <a:lnSpc>
                <a:spcPct val="80000"/>
              </a:lnSpc>
              <a:defRPr/>
            </a:pPr>
            <a:r>
              <a:rPr lang="ru-RU" sz="1600" smtClean="0"/>
              <a:t>                     А.С. Пушкин «Песни о Стеньке Разине»</a:t>
            </a:r>
          </a:p>
        </p:txBody>
      </p:sp>
      <p:sp>
        <p:nvSpPr>
          <p:cNvPr id="7" name="Номер слайда 6"/>
          <p:cNvSpPr>
            <a:spLocks noGrp="1"/>
          </p:cNvSpPr>
          <p:nvPr>
            <p:ph type="sldNum" sz="quarter" idx="12"/>
          </p:nvPr>
        </p:nvSpPr>
        <p:spPr/>
        <p:txBody>
          <a:bodyPr/>
          <a:lstStyle/>
          <a:p>
            <a:pPr>
              <a:defRPr/>
            </a:pPr>
            <a:fld id="{77A1D398-B9F5-4DD0-A9F7-DF98AF1FB58E}" type="slidenum">
              <a:rPr lang="ru-RU"/>
              <a:pPr>
                <a:defRPr/>
              </a:pPr>
              <a:t>26</a:t>
            </a:fld>
            <a:endParaRPr lang="ru-RU"/>
          </a:p>
        </p:txBody>
      </p:sp>
    </p:spTree>
  </p:cSld>
  <p:clrMapOvr>
    <a:masterClrMapping/>
  </p:clrMapOvr>
  <p:transition>
    <p:pull dir="rd"/>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64" name="Rectangle 4"/>
          <p:cNvSpPr>
            <a:spLocks noGrp="1" noChangeArrowheads="1"/>
          </p:cNvSpPr>
          <p:nvPr>
            <p:ph type="title"/>
          </p:nvPr>
        </p:nvSpPr>
        <p:spPr/>
        <p:txBody>
          <a:bodyPr>
            <a:normAutofit fontScale="90000"/>
          </a:bodyPr>
          <a:lstStyle/>
          <a:p>
            <a:pPr eaLnBrk="1" hangingPunct="1">
              <a:defRPr/>
            </a:pPr>
            <a:r>
              <a:rPr lang="ru-RU" sz="4000" b="1" smtClean="0">
                <a:solidFill>
                  <a:schemeClr val="hlink"/>
                </a:solidFill>
              </a:rPr>
              <a:t>В.И. Суриков (1848-1916) «Степан Разин»</a:t>
            </a:r>
            <a:br>
              <a:rPr lang="ru-RU" sz="4000" b="1" smtClean="0">
                <a:solidFill>
                  <a:schemeClr val="hlink"/>
                </a:solidFill>
              </a:rPr>
            </a:br>
            <a:r>
              <a:rPr lang="ru-RU" sz="4000" b="1" smtClean="0">
                <a:solidFill>
                  <a:schemeClr val="hlink"/>
                </a:solidFill>
              </a:rPr>
              <a:t>1906</a:t>
            </a:r>
          </a:p>
        </p:txBody>
      </p:sp>
      <p:pic>
        <p:nvPicPr>
          <p:cNvPr id="51204" name="Picture 5"/>
          <p:cNvPicPr>
            <a:picLocks noGrp="1" noChangeAspect="1" noChangeArrowheads="1"/>
          </p:cNvPicPr>
          <p:nvPr>
            <p:ph sz="half" idx="1"/>
          </p:nvPr>
        </p:nvPicPr>
        <p:blipFill>
          <a:blip r:embed="rId2" cstate="email"/>
          <a:stretch>
            <a:fillRect/>
          </a:stretch>
        </p:blipFill>
        <p:spPr>
          <a:xfrm>
            <a:off x="457200" y="2743091"/>
            <a:ext cx="4038600" cy="2240180"/>
          </a:xfrm>
        </p:spPr>
      </p:pic>
      <p:sp>
        <p:nvSpPr>
          <p:cNvPr id="143366" name="Rectangle 6"/>
          <p:cNvSpPr>
            <a:spLocks noGrp="1" noChangeArrowheads="1"/>
          </p:cNvSpPr>
          <p:nvPr>
            <p:ph sz="half" idx="2"/>
          </p:nvPr>
        </p:nvSpPr>
        <p:spPr>
          <a:xfrm>
            <a:off x="5105400" y="1628775"/>
            <a:ext cx="4038600" cy="4525963"/>
          </a:xfrm>
        </p:spPr>
        <p:txBody>
          <a:bodyPr/>
          <a:lstStyle/>
          <a:p>
            <a:pPr eaLnBrk="1" hangingPunct="1">
              <a:lnSpc>
                <a:spcPct val="90000"/>
              </a:lnSpc>
              <a:defRPr/>
            </a:pPr>
            <a:r>
              <a:rPr lang="ru-RU" sz="2000" smtClean="0"/>
              <a:t> "Плывет с набега вольная дружина. Везет отбитое в Персии и у купцов добро. Песни и разгул. Один Степан Тимофеевич далек от веселья; задумался думой, как сделать вольным русский народ. Едва скользит по Волге лодка, под широким парусом полулежит Степан с глубокой думой во взоре, и дума та легла над всем широким раздольем Волги», - так передавал содержание картины сам автор.</a:t>
            </a:r>
          </a:p>
        </p:txBody>
      </p:sp>
      <p:sp>
        <p:nvSpPr>
          <p:cNvPr id="7" name="Номер слайда 6"/>
          <p:cNvSpPr>
            <a:spLocks noGrp="1"/>
          </p:cNvSpPr>
          <p:nvPr>
            <p:ph type="sldNum" sz="quarter" idx="12"/>
          </p:nvPr>
        </p:nvSpPr>
        <p:spPr/>
        <p:txBody>
          <a:bodyPr/>
          <a:lstStyle/>
          <a:p>
            <a:pPr>
              <a:defRPr/>
            </a:pPr>
            <a:fld id="{9CAA8173-0F74-4151-B9AA-21845A5AB2B3}" type="slidenum">
              <a:rPr lang="ru-RU"/>
              <a:pPr>
                <a:defRPr/>
              </a:pPr>
              <a:t>27</a:t>
            </a:fld>
            <a:endParaRPr lang="ru-RU"/>
          </a:p>
        </p:txBody>
      </p:sp>
    </p:spTree>
  </p:cSld>
  <p:clrMapOvr>
    <a:masterClrMapping/>
  </p:clrMapOvr>
  <p:transition>
    <p:pull dir="rd"/>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8658" name="Rectangle 2"/>
          <p:cNvSpPr>
            <a:spLocks noGrp="1" noChangeArrowheads="1"/>
          </p:cNvSpPr>
          <p:nvPr>
            <p:ph type="title"/>
          </p:nvPr>
        </p:nvSpPr>
        <p:spPr/>
        <p:txBody>
          <a:bodyPr/>
          <a:lstStyle/>
          <a:p>
            <a:pPr eaLnBrk="1" hangingPunct="1">
              <a:defRPr/>
            </a:pPr>
            <a:r>
              <a:rPr lang="ru-RU" b="1" smtClean="0">
                <a:solidFill>
                  <a:schemeClr val="hlink"/>
                </a:solidFill>
              </a:rPr>
              <a:t>Казнь Степана Разина</a:t>
            </a:r>
          </a:p>
        </p:txBody>
      </p:sp>
      <p:sp>
        <p:nvSpPr>
          <p:cNvPr id="198659" name="Rectangle 3"/>
          <p:cNvSpPr>
            <a:spLocks noGrp="1" noChangeArrowheads="1"/>
          </p:cNvSpPr>
          <p:nvPr>
            <p:ph idx="1"/>
          </p:nvPr>
        </p:nvSpPr>
        <p:spPr/>
        <p:txBody>
          <a:bodyPr/>
          <a:lstStyle/>
          <a:p>
            <a:pPr eaLnBrk="1" hangingPunct="1">
              <a:lnSpc>
                <a:spcPct val="90000"/>
              </a:lnSpc>
              <a:defRPr/>
            </a:pPr>
            <a:r>
              <a:rPr lang="ru-RU" sz="2400" smtClean="0"/>
              <a:t>4 июня 1671 г. москвичи наблюдали необычную процессию: на большой телеге с виселицей везли, закованного в цепи Степана Разина; за телегой в железном ошейнике бежал его брат Фрол. Разина подвергли пытке, били кнутом, вздёргивали на дыбу, жгли железом, клали на горячие угли. Сам Алексей Михайлович не раз допрашивал атамана. 6 июня Разина четвертовали у Лобного места. А спустя три дня его останки "были вздеты на высокие деревья и поставлены за Москвой-рекой на площади до исчезнутия". Участники восстания также подверглись жестоким преследованиям. </a:t>
            </a:r>
          </a:p>
        </p:txBody>
      </p:sp>
      <p:sp>
        <p:nvSpPr>
          <p:cNvPr id="6" name="Номер слайда 5"/>
          <p:cNvSpPr>
            <a:spLocks noGrp="1"/>
          </p:cNvSpPr>
          <p:nvPr>
            <p:ph type="sldNum" sz="quarter" idx="12"/>
          </p:nvPr>
        </p:nvSpPr>
        <p:spPr/>
        <p:txBody>
          <a:bodyPr/>
          <a:lstStyle/>
          <a:p>
            <a:pPr>
              <a:defRPr/>
            </a:pPr>
            <a:fld id="{19A4D52E-7A9E-47AF-8CB2-00B3777A0348}" type="slidenum">
              <a:rPr lang="ru-RU"/>
              <a:pPr>
                <a:defRPr/>
              </a:pPr>
              <a:t>28</a:t>
            </a:fld>
            <a:endParaRPr lang="ru-RU"/>
          </a:p>
        </p:txBody>
      </p:sp>
    </p:spTree>
  </p:cSld>
  <p:clrMapOvr>
    <a:masterClrMapping/>
  </p:clrMapOvr>
  <p:transition>
    <p:pull dir="rd"/>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3060" name="Rectangle 4"/>
          <p:cNvSpPr>
            <a:spLocks noGrp="1" noChangeArrowheads="1"/>
          </p:cNvSpPr>
          <p:nvPr>
            <p:ph type="title"/>
          </p:nvPr>
        </p:nvSpPr>
        <p:spPr/>
        <p:txBody>
          <a:bodyPr>
            <a:normAutofit fontScale="90000"/>
          </a:bodyPr>
          <a:lstStyle/>
          <a:p>
            <a:pPr eaLnBrk="1" hangingPunct="1">
              <a:defRPr/>
            </a:pPr>
            <a:r>
              <a:rPr lang="ru-RU" sz="4000" b="1" smtClean="0">
                <a:solidFill>
                  <a:schemeClr val="hlink"/>
                </a:solidFill>
              </a:rPr>
              <a:t>Степан Разин</a:t>
            </a:r>
            <a:br>
              <a:rPr lang="ru-RU" sz="4000" b="1" smtClean="0">
                <a:solidFill>
                  <a:schemeClr val="hlink"/>
                </a:solidFill>
              </a:rPr>
            </a:br>
            <a:r>
              <a:rPr lang="ru-RU" sz="2000" b="1" smtClean="0">
                <a:solidFill>
                  <a:schemeClr val="hlink"/>
                </a:solidFill>
              </a:rPr>
              <a:t>Сергей КИРИЛЛОВ</a:t>
            </a:r>
            <a:r>
              <a:rPr lang="ru-RU" sz="4000" smtClean="0"/>
              <a:t> </a:t>
            </a:r>
          </a:p>
        </p:txBody>
      </p:sp>
      <p:pic>
        <p:nvPicPr>
          <p:cNvPr id="56324" name="Picture 5"/>
          <p:cNvPicPr>
            <a:picLocks noGrp="1" noChangeAspect="1" noChangeArrowheads="1"/>
          </p:cNvPicPr>
          <p:nvPr>
            <p:ph sz="half" idx="1"/>
          </p:nvPr>
        </p:nvPicPr>
        <p:blipFill>
          <a:blip r:embed="rId2" cstate="email"/>
          <a:srcRect/>
          <a:stretch>
            <a:fillRect/>
          </a:stretch>
        </p:blipFill>
        <p:spPr>
          <a:xfrm>
            <a:off x="0" y="1600200"/>
            <a:ext cx="4932363" cy="4525963"/>
          </a:xfrm>
        </p:spPr>
      </p:pic>
      <p:sp>
        <p:nvSpPr>
          <p:cNvPr id="173062" name="Rectangle 6"/>
          <p:cNvSpPr>
            <a:spLocks noGrp="1" noChangeArrowheads="1"/>
          </p:cNvSpPr>
          <p:nvPr>
            <p:ph sz="half" idx="2"/>
          </p:nvPr>
        </p:nvSpPr>
        <p:spPr/>
        <p:txBody>
          <a:bodyPr/>
          <a:lstStyle/>
          <a:p>
            <a:pPr eaLnBrk="1" hangingPunct="1">
              <a:lnSpc>
                <a:spcPct val="90000"/>
              </a:lnSpc>
              <a:defRPr/>
            </a:pPr>
            <a:r>
              <a:rPr lang="ru-RU" sz="2000" smtClean="0"/>
              <a:t>С места Лобного подмоклого туда, где голытьба, взгляды письмами подметными швыряла голова... Суетясь, дрожащий попик подлетел, веки Стенькины закрыть он хотел. Но, напружившись, по-зверьи страшны, оттолкнули его руку зрачки. На царе от этих чертовых глаз зябко шапка Мономаха затряслась, и, жестоко, не скрывая торжества, над царем захохотала голова!.. </a:t>
            </a:r>
          </a:p>
          <a:p>
            <a:pPr eaLnBrk="1" hangingPunct="1">
              <a:lnSpc>
                <a:spcPct val="90000"/>
              </a:lnSpc>
              <a:defRPr/>
            </a:pPr>
            <a:r>
              <a:rPr lang="ru-RU" sz="2000" smtClean="0"/>
              <a:t>                       Е Евтушенко</a:t>
            </a:r>
          </a:p>
        </p:txBody>
      </p:sp>
      <p:sp>
        <p:nvSpPr>
          <p:cNvPr id="7" name="Номер слайда 6"/>
          <p:cNvSpPr>
            <a:spLocks noGrp="1"/>
          </p:cNvSpPr>
          <p:nvPr>
            <p:ph type="sldNum" sz="quarter" idx="12"/>
          </p:nvPr>
        </p:nvSpPr>
        <p:spPr/>
        <p:txBody>
          <a:bodyPr/>
          <a:lstStyle/>
          <a:p>
            <a:pPr>
              <a:defRPr/>
            </a:pPr>
            <a:fld id="{707877E9-06AD-44B8-A041-6003F6F06B9F}" type="slidenum">
              <a:rPr lang="ru-RU"/>
              <a:pPr>
                <a:defRPr/>
              </a:pPr>
              <a:t>29</a:t>
            </a:fld>
            <a:endParaRPr lang="ru-RU"/>
          </a:p>
        </p:txBody>
      </p:sp>
    </p:spTree>
  </p:cSld>
  <p:clrMapOvr>
    <a:masterClrMapping/>
  </p:clrMapOvr>
  <p:transition>
    <p:pull dir="rd"/>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p:txBody>
          <a:bodyPr/>
          <a:lstStyle/>
          <a:p>
            <a:pPr eaLnBrk="1" hangingPunct="1">
              <a:defRPr/>
            </a:pPr>
            <a:r>
              <a:rPr lang="ru-RU" sz="4000" b="1" smtClean="0">
                <a:solidFill>
                  <a:schemeClr val="hlink"/>
                </a:solidFill>
              </a:rPr>
              <a:t>Учебный материал:</a:t>
            </a:r>
          </a:p>
        </p:txBody>
      </p:sp>
      <p:sp>
        <p:nvSpPr>
          <p:cNvPr id="3075" name="Rectangle 3"/>
          <p:cNvSpPr>
            <a:spLocks noGrp="1" noChangeArrowheads="1"/>
          </p:cNvSpPr>
          <p:nvPr>
            <p:ph idx="1"/>
          </p:nvPr>
        </p:nvSpPr>
        <p:spPr/>
        <p:txBody>
          <a:bodyPr/>
          <a:lstStyle/>
          <a:p>
            <a:pPr eaLnBrk="1" hangingPunct="1">
              <a:defRPr/>
            </a:pPr>
            <a:r>
              <a:rPr lang="ru-RU" smtClean="0"/>
              <a:t>К.Ф.Рылеев Дума «Смерть Ермака», «Иван Сусанин»;</a:t>
            </a:r>
          </a:p>
          <a:p>
            <a:pPr eaLnBrk="1" hangingPunct="1">
              <a:defRPr/>
            </a:pPr>
            <a:r>
              <a:rPr lang="ru-RU" smtClean="0"/>
              <a:t>А.С.Пушкин «Песни о Стеньке Разине»;</a:t>
            </a:r>
          </a:p>
          <a:p>
            <a:pPr eaLnBrk="1" hangingPunct="1">
              <a:defRPr/>
            </a:pPr>
            <a:r>
              <a:rPr lang="ru-RU" smtClean="0"/>
              <a:t>М.Ю. Лермонтов «Песня про царя Ивана Васильевича, молодого опричника и удалого купца Калашникова»;</a:t>
            </a:r>
          </a:p>
          <a:p>
            <a:pPr eaLnBrk="1" hangingPunct="1">
              <a:defRPr/>
            </a:pPr>
            <a:r>
              <a:rPr lang="ru-RU" smtClean="0"/>
              <a:t>А.К.Толстой «Василий Шибанов».</a:t>
            </a:r>
          </a:p>
        </p:txBody>
      </p:sp>
      <p:sp>
        <p:nvSpPr>
          <p:cNvPr id="6" name="Номер слайда 5"/>
          <p:cNvSpPr>
            <a:spLocks noGrp="1"/>
          </p:cNvSpPr>
          <p:nvPr>
            <p:ph type="sldNum" sz="quarter" idx="12"/>
          </p:nvPr>
        </p:nvSpPr>
        <p:spPr/>
        <p:txBody>
          <a:bodyPr/>
          <a:lstStyle/>
          <a:p>
            <a:pPr>
              <a:defRPr/>
            </a:pPr>
            <a:fld id="{59DA1CD2-2156-4A8E-A1D3-D9F08DA41DB6}" type="slidenum">
              <a:rPr lang="ru-RU"/>
              <a:pPr>
                <a:defRPr/>
              </a:pPr>
              <a:t>3</a:t>
            </a:fld>
            <a:endParaRPr lang="ru-RU"/>
          </a:p>
        </p:txBody>
      </p:sp>
    </p:spTree>
  </p:cSld>
  <p:clrMapOvr>
    <a:masterClrMapping/>
  </p:clrMapOvr>
  <p:transition>
    <p:pull dir="rd"/>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3540" name="Rectangle 4"/>
          <p:cNvSpPr>
            <a:spLocks noGrp="1" noChangeArrowheads="1"/>
          </p:cNvSpPr>
          <p:nvPr>
            <p:ph type="title"/>
          </p:nvPr>
        </p:nvSpPr>
        <p:spPr/>
        <p:txBody>
          <a:bodyPr>
            <a:normAutofit fontScale="90000"/>
          </a:bodyPr>
          <a:lstStyle/>
          <a:p>
            <a:pPr eaLnBrk="1" hangingPunct="1">
              <a:defRPr/>
            </a:pPr>
            <a:r>
              <a:rPr lang="ru-RU" sz="4000" b="1" smtClean="0">
                <a:solidFill>
                  <a:schemeClr val="hlink"/>
                </a:solidFill>
              </a:rPr>
              <a:t>Алёна Арзамасская. </a:t>
            </a:r>
            <a:br>
              <a:rPr lang="ru-RU" sz="4000" b="1" smtClean="0">
                <a:solidFill>
                  <a:schemeClr val="hlink"/>
                </a:solidFill>
              </a:rPr>
            </a:br>
            <a:r>
              <a:rPr lang="ru-RU" sz="4000" b="1" smtClean="0">
                <a:solidFill>
                  <a:schemeClr val="hlink"/>
                </a:solidFill>
              </a:rPr>
              <a:t>В.Суриков</a:t>
            </a:r>
          </a:p>
        </p:txBody>
      </p:sp>
      <p:pic>
        <p:nvPicPr>
          <p:cNvPr id="58372" name="Picture 5"/>
          <p:cNvPicPr>
            <a:picLocks noGrp="1" noChangeAspect="1" noChangeArrowheads="1"/>
          </p:cNvPicPr>
          <p:nvPr>
            <p:ph sz="half" idx="1"/>
          </p:nvPr>
        </p:nvPicPr>
        <p:blipFill>
          <a:blip r:embed="rId2" cstate="email"/>
          <a:stretch>
            <a:fillRect/>
          </a:stretch>
        </p:blipFill>
        <p:spPr>
          <a:xfrm>
            <a:off x="731657" y="1600200"/>
            <a:ext cx="3489686" cy="4525963"/>
          </a:xfrm>
        </p:spPr>
      </p:pic>
      <p:sp>
        <p:nvSpPr>
          <p:cNvPr id="193542" name="Rectangle 6"/>
          <p:cNvSpPr>
            <a:spLocks noGrp="1" noChangeArrowheads="1"/>
          </p:cNvSpPr>
          <p:nvPr>
            <p:ph sz="half" idx="2"/>
          </p:nvPr>
        </p:nvSpPr>
        <p:spPr/>
        <p:txBody>
          <a:bodyPr/>
          <a:lstStyle/>
          <a:p>
            <a:pPr eaLnBrk="1" hangingPunct="1">
              <a:lnSpc>
                <a:spcPct val="80000"/>
              </a:lnSpc>
              <a:defRPr/>
            </a:pPr>
            <a:r>
              <a:rPr lang="ru-RU" sz="1600" smtClean="0"/>
              <a:t>Русская амазонка обладала необычной храбростью, силой и отвагой (достаточно сказать, что в армии Долгорукова не нашлось никого, кто смог бы до конца натянуть принадлежавший ей лук), сражалась, будучи окружённой, до последнего. Среди прочих пленных была привезена на допрос к князю Юрию Долгорукову; она не дрогнула и ничем не выказала страха, когда услышала приговор: быть сожжённой заживо... Перед смертью Алёна перекрестилась на русский лад, спокойно взошла на край хижины, сооружённой по московскому обычаю из дерева, соломы и других горючих вещей, и прыгнула в неё, захлопнула за собой дверь и, когда всё было охвачено пламенем, не издала ни звука. </a:t>
            </a:r>
          </a:p>
        </p:txBody>
      </p:sp>
      <p:sp>
        <p:nvSpPr>
          <p:cNvPr id="7" name="Номер слайда 6"/>
          <p:cNvSpPr>
            <a:spLocks noGrp="1"/>
          </p:cNvSpPr>
          <p:nvPr>
            <p:ph type="sldNum" sz="quarter" idx="12"/>
          </p:nvPr>
        </p:nvSpPr>
        <p:spPr/>
        <p:txBody>
          <a:bodyPr/>
          <a:lstStyle/>
          <a:p>
            <a:pPr>
              <a:defRPr/>
            </a:pPr>
            <a:fld id="{10A34548-1B0E-4E98-8EE4-C0665F94E5DB}" type="slidenum">
              <a:rPr lang="ru-RU"/>
              <a:pPr>
                <a:defRPr/>
              </a:pPr>
              <a:t>30</a:t>
            </a:fld>
            <a:endParaRPr lang="ru-RU"/>
          </a:p>
        </p:txBody>
      </p:sp>
    </p:spTree>
  </p:cSld>
  <p:clrMapOvr>
    <a:masterClrMapping/>
  </p:clrMapOvr>
  <p:transition>
    <p:pull dir="rd"/>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5586" name="Rectangle 2"/>
          <p:cNvSpPr>
            <a:spLocks noGrp="1" noChangeArrowheads="1"/>
          </p:cNvSpPr>
          <p:nvPr>
            <p:ph type="title"/>
          </p:nvPr>
        </p:nvSpPr>
        <p:spPr/>
        <p:txBody>
          <a:bodyPr>
            <a:normAutofit fontScale="90000"/>
          </a:bodyPr>
          <a:lstStyle/>
          <a:p>
            <a:pPr eaLnBrk="1" hangingPunct="1">
              <a:defRPr/>
            </a:pPr>
            <a:r>
              <a:rPr lang="ru-RU" sz="4000" smtClean="0">
                <a:solidFill>
                  <a:schemeClr val="hlink"/>
                </a:solidFill>
              </a:rPr>
              <a:t>Алена Арзамасская</a:t>
            </a:r>
            <a:br>
              <a:rPr lang="ru-RU" sz="4000" smtClean="0">
                <a:solidFill>
                  <a:schemeClr val="hlink"/>
                </a:solidFill>
              </a:rPr>
            </a:br>
            <a:r>
              <a:rPr lang="ru-RU" sz="4000" smtClean="0">
                <a:solidFill>
                  <a:schemeClr val="hlink"/>
                </a:solidFill>
              </a:rPr>
              <a:t>Историческая справка</a:t>
            </a:r>
          </a:p>
        </p:txBody>
      </p:sp>
      <p:sp>
        <p:nvSpPr>
          <p:cNvPr id="195587" name="Rectangle 3"/>
          <p:cNvSpPr>
            <a:spLocks noGrp="1" noChangeArrowheads="1"/>
          </p:cNvSpPr>
          <p:nvPr>
            <p:ph idx="1"/>
          </p:nvPr>
        </p:nvSpPr>
        <p:spPr/>
        <p:txBody>
          <a:bodyPr/>
          <a:lstStyle/>
          <a:p>
            <a:pPr eaLnBrk="1" hangingPunct="1">
              <a:lnSpc>
                <a:spcPct val="80000"/>
              </a:lnSpc>
              <a:defRPr/>
            </a:pPr>
            <a:r>
              <a:rPr lang="ru-RU" sz="2400" smtClean="0"/>
              <a:t>Соратница Разина, полулегендарная атаманша , русская Жанна Д'Арк. Известно, что ещё в молодости после замужества и скорой смерти мужа-крестьянина, она постриглась в монахини в женском Николаевском монастыре под Арзамасом. Здесь она обучилась грамоте, чтению, научилась разбираться в травах, начала врачевать. Когда началось восстание Степана Разина, Алёна покинула монастырь и присоединилась к восставшим. Ей удалось собрать отряд из 200 человек, к которому по дороге примкнуло немало народу из окрестных поселений, и с ним она направилась к городу Темникову, заняв который, два месяца им управляла.</a:t>
            </a:r>
            <a:br>
              <a:rPr lang="ru-RU" sz="2400" smtClean="0"/>
            </a:br>
            <a:endParaRPr lang="ru-RU" sz="2400" smtClean="0"/>
          </a:p>
        </p:txBody>
      </p:sp>
      <p:sp>
        <p:nvSpPr>
          <p:cNvPr id="6" name="Номер слайда 5"/>
          <p:cNvSpPr>
            <a:spLocks noGrp="1"/>
          </p:cNvSpPr>
          <p:nvPr>
            <p:ph type="sldNum" sz="quarter" idx="12"/>
          </p:nvPr>
        </p:nvSpPr>
        <p:spPr/>
        <p:txBody>
          <a:bodyPr/>
          <a:lstStyle/>
          <a:p>
            <a:pPr>
              <a:defRPr/>
            </a:pPr>
            <a:fld id="{73AA73F5-CA97-4719-8118-752173740422}" type="slidenum">
              <a:rPr lang="ru-RU"/>
              <a:pPr>
                <a:defRPr/>
              </a:pPr>
              <a:t>31</a:t>
            </a:fld>
            <a:endParaRPr lang="ru-RU"/>
          </a:p>
        </p:txBody>
      </p:sp>
    </p:spTree>
  </p:cSld>
  <p:clrMapOvr>
    <a:masterClrMapping/>
  </p:clrMapOvr>
  <p:transition>
    <p:pull dir="rd"/>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6610" name="Rectangle 2"/>
          <p:cNvSpPr>
            <a:spLocks noGrp="1" noChangeArrowheads="1"/>
          </p:cNvSpPr>
          <p:nvPr>
            <p:ph type="title"/>
          </p:nvPr>
        </p:nvSpPr>
        <p:spPr/>
        <p:txBody>
          <a:bodyPr/>
          <a:lstStyle/>
          <a:p>
            <a:pPr eaLnBrk="1" hangingPunct="1">
              <a:defRPr/>
            </a:pPr>
            <a:r>
              <a:rPr lang="ru-RU" sz="2800" b="1" smtClean="0">
                <a:solidFill>
                  <a:schemeClr val="hlink"/>
                </a:solidFill>
              </a:rPr>
              <a:t>1. «Бой Алёны» К. СМИРНОВ. </a:t>
            </a:r>
            <a:br>
              <a:rPr lang="ru-RU" sz="2800" b="1" smtClean="0">
                <a:solidFill>
                  <a:schemeClr val="hlink"/>
                </a:solidFill>
              </a:rPr>
            </a:br>
            <a:r>
              <a:rPr lang="ru-RU" sz="2800" b="1" smtClean="0">
                <a:solidFill>
                  <a:schemeClr val="hlink"/>
                </a:solidFill>
              </a:rPr>
              <a:t>2. «Казнь Алены на базарной площади.»</a:t>
            </a:r>
            <a:br>
              <a:rPr lang="ru-RU" sz="2800" b="1" smtClean="0">
                <a:solidFill>
                  <a:schemeClr val="hlink"/>
                </a:solidFill>
              </a:rPr>
            </a:br>
            <a:r>
              <a:rPr lang="ru-RU" sz="2800" b="1" smtClean="0">
                <a:solidFill>
                  <a:schemeClr val="hlink"/>
                </a:solidFill>
              </a:rPr>
              <a:t>А. Горбылев</a:t>
            </a:r>
            <a:br>
              <a:rPr lang="ru-RU" sz="2800" b="1" smtClean="0">
                <a:solidFill>
                  <a:schemeClr val="hlink"/>
                </a:solidFill>
              </a:rPr>
            </a:br>
            <a:endParaRPr lang="ru-RU" sz="2800" b="1" smtClean="0">
              <a:solidFill>
                <a:schemeClr val="hlink"/>
              </a:solidFill>
            </a:endParaRPr>
          </a:p>
        </p:txBody>
      </p:sp>
      <p:pic>
        <p:nvPicPr>
          <p:cNvPr id="60420" name="Picture 3"/>
          <p:cNvPicPr>
            <a:picLocks noGrp="1" noChangeAspect="1" noChangeArrowheads="1"/>
          </p:cNvPicPr>
          <p:nvPr>
            <p:ph sz="half" idx="1"/>
          </p:nvPr>
        </p:nvPicPr>
        <p:blipFill>
          <a:blip r:embed="rId2" cstate="email"/>
          <a:stretch>
            <a:fillRect/>
          </a:stretch>
        </p:blipFill>
        <p:spPr>
          <a:xfrm>
            <a:off x="457200" y="2334419"/>
            <a:ext cx="4038600" cy="3057525"/>
          </a:xfrm>
        </p:spPr>
      </p:pic>
      <p:pic>
        <p:nvPicPr>
          <p:cNvPr id="60421" name="Picture 4"/>
          <p:cNvPicPr>
            <a:picLocks noGrp="1" noChangeAspect="1" noChangeArrowheads="1"/>
          </p:cNvPicPr>
          <p:nvPr>
            <p:ph sz="half" idx="2"/>
          </p:nvPr>
        </p:nvPicPr>
        <p:blipFill>
          <a:blip r:embed="rId3" cstate="email"/>
          <a:stretch>
            <a:fillRect/>
          </a:stretch>
        </p:blipFill>
        <p:spPr>
          <a:xfrm>
            <a:off x="4927833" y="1600200"/>
            <a:ext cx="3479334" cy="4525963"/>
          </a:xfrm>
        </p:spPr>
      </p:pic>
      <p:sp>
        <p:nvSpPr>
          <p:cNvPr id="7" name="Номер слайда 6"/>
          <p:cNvSpPr>
            <a:spLocks noGrp="1"/>
          </p:cNvSpPr>
          <p:nvPr>
            <p:ph type="sldNum" sz="quarter" idx="12"/>
          </p:nvPr>
        </p:nvSpPr>
        <p:spPr/>
        <p:txBody>
          <a:bodyPr/>
          <a:lstStyle/>
          <a:p>
            <a:pPr>
              <a:defRPr/>
            </a:pPr>
            <a:fld id="{110A99C3-1AC1-41C5-8E0B-1FFD1E7DF82C}" type="slidenum">
              <a:rPr lang="ru-RU"/>
              <a:pPr>
                <a:defRPr/>
              </a:pPr>
              <a:t>32</a:t>
            </a:fld>
            <a:endParaRPr lang="ru-RU"/>
          </a:p>
        </p:txBody>
      </p:sp>
    </p:spTree>
  </p:cSld>
  <p:clrMapOvr>
    <a:masterClrMapping/>
  </p:clrMapOvr>
  <p:transition>
    <p:pull dir="rd"/>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0" name="Rectangle 20"/>
          <p:cNvSpPr>
            <a:spLocks noGrp="1" noChangeArrowheads="1"/>
          </p:cNvSpPr>
          <p:nvPr>
            <p:ph type="title"/>
          </p:nvPr>
        </p:nvSpPr>
        <p:spPr/>
        <p:txBody>
          <a:bodyPr/>
          <a:lstStyle/>
          <a:p>
            <a:pPr eaLnBrk="1" hangingPunct="1">
              <a:defRPr/>
            </a:pPr>
            <a:endParaRPr lang="ru-RU" smtClean="0"/>
          </a:p>
        </p:txBody>
      </p:sp>
      <p:sp>
        <p:nvSpPr>
          <p:cNvPr id="204821" name="Rectangle 21"/>
          <p:cNvSpPr>
            <a:spLocks noGrp="1" noChangeArrowheads="1"/>
          </p:cNvSpPr>
          <p:nvPr>
            <p:ph idx="1"/>
          </p:nvPr>
        </p:nvSpPr>
        <p:spPr>
          <a:xfrm>
            <a:off x="457200" y="692150"/>
            <a:ext cx="8229600" cy="5434013"/>
          </a:xfrm>
        </p:spPr>
        <p:txBody>
          <a:bodyPr/>
          <a:lstStyle/>
          <a:p>
            <a:pPr eaLnBrk="1" hangingPunct="1">
              <a:buFont typeface="Wingdings" pitchFamily="2" charset="2"/>
              <a:buNone/>
              <a:defRPr/>
            </a:pPr>
            <a:r>
              <a:rPr lang="ru-RU" smtClean="0"/>
              <a:t>         </a:t>
            </a:r>
            <a:r>
              <a:rPr lang="ru-RU" b="1" i="1" smtClean="0">
                <a:solidFill>
                  <a:schemeClr val="hlink"/>
                </a:solidFill>
              </a:rPr>
              <a:t>Искусство никогда не оставляло человека, всегда отвечало его потребностям и его идеалу, всегда помогало ему в отыскании этого идеала, - рождалось с человеком, развивалось рядом с его исторической жизнью. </a:t>
            </a:r>
          </a:p>
          <a:p>
            <a:pPr eaLnBrk="1" hangingPunct="1">
              <a:buFont typeface="Wingdings" pitchFamily="2" charset="2"/>
              <a:buNone/>
              <a:defRPr/>
            </a:pPr>
            <a:r>
              <a:rPr lang="ru-RU" smtClean="0"/>
              <a:t>                                    </a:t>
            </a:r>
          </a:p>
          <a:p>
            <a:pPr eaLnBrk="1" hangingPunct="1">
              <a:buFont typeface="Wingdings" pitchFamily="2" charset="2"/>
              <a:buNone/>
              <a:defRPr/>
            </a:pPr>
            <a:r>
              <a:rPr lang="ru-RU" smtClean="0"/>
              <a:t>                                        Ф. М. Достоевский</a:t>
            </a:r>
          </a:p>
        </p:txBody>
      </p:sp>
      <p:sp>
        <p:nvSpPr>
          <p:cNvPr id="6" name="Номер слайда 5"/>
          <p:cNvSpPr>
            <a:spLocks noGrp="1"/>
          </p:cNvSpPr>
          <p:nvPr>
            <p:ph type="sldNum" sz="quarter" idx="12"/>
          </p:nvPr>
        </p:nvSpPr>
        <p:spPr/>
        <p:txBody>
          <a:bodyPr/>
          <a:lstStyle/>
          <a:p>
            <a:pPr>
              <a:defRPr/>
            </a:pPr>
            <a:fld id="{5250C003-A6E2-4270-B915-6D2C478EF614}" type="slidenum">
              <a:rPr lang="ru-RU"/>
              <a:pPr>
                <a:defRPr/>
              </a:pPr>
              <a:t>33</a:t>
            </a:fld>
            <a:endParaRPr lang="ru-RU"/>
          </a:p>
        </p:txBody>
      </p:sp>
    </p:spTree>
  </p:cSld>
  <p:clrMapOvr>
    <a:masterClrMapping/>
  </p:clrMapOvr>
  <p:transition>
    <p:pull dir="rd"/>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2"/>
          <p:cNvSpPr>
            <a:spLocks noGrp="1" noChangeArrowheads="1"/>
          </p:cNvSpPr>
          <p:nvPr>
            <p:ph type="title"/>
          </p:nvPr>
        </p:nvSpPr>
        <p:spPr/>
        <p:txBody>
          <a:bodyPr/>
          <a:lstStyle/>
          <a:p>
            <a:pPr eaLnBrk="1" hangingPunct="1">
              <a:defRPr/>
            </a:pPr>
            <a:r>
              <a:rPr lang="ru-RU" smtClean="0">
                <a:solidFill>
                  <a:schemeClr val="hlink"/>
                </a:solidFill>
              </a:rPr>
              <a:t>1.Образ Ермака в искусстве:</a:t>
            </a:r>
          </a:p>
        </p:txBody>
      </p:sp>
      <p:sp>
        <p:nvSpPr>
          <p:cNvPr id="87043" name="Rectangle 3"/>
          <p:cNvSpPr>
            <a:spLocks noGrp="1" noChangeArrowheads="1"/>
          </p:cNvSpPr>
          <p:nvPr>
            <p:ph idx="1"/>
          </p:nvPr>
        </p:nvSpPr>
        <p:spPr/>
        <p:txBody>
          <a:bodyPr/>
          <a:lstStyle/>
          <a:p>
            <a:pPr eaLnBrk="1" hangingPunct="1">
              <a:defRPr/>
            </a:pPr>
            <a:r>
              <a:rPr lang="ru-RU" smtClean="0"/>
              <a:t>Образ Ермака в литературе,</a:t>
            </a:r>
          </a:p>
          <a:p>
            <a:pPr eaLnBrk="1" hangingPunct="1">
              <a:defRPr/>
            </a:pPr>
            <a:r>
              <a:rPr lang="ru-RU" smtClean="0"/>
              <a:t>Ермак в живописи,</a:t>
            </a:r>
          </a:p>
          <a:p>
            <a:pPr eaLnBrk="1" hangingPunct="1">
              <a:defRPr/>
            </a:pPr>
            <a:r>
              <a:rPr lang="ru-RU" smtClean="0"/>
              <a:t>Ермак в скульптуре,</a:t>
            </a:r>
          </a:p>
          <a:p>
            <a:pPr eaLnBrk="1" hangingPunct="1">
              <a:defRPr/>
            </a:pPr>
            <a:r>
              <a:rPr lang="ru-RU" smtClean="0"/>
              <a:t>Тема легендарной судьбы Ермака в кинематографе.</a:t>
            </a:r>
          </a:p>
        </p:txBody>
      </p:sp>
      <p:sp>
        <p:nvSpPr>
          <p:cNvPr id="6" name="Номер слайда 5"/>
          <p:cNvSpPr>
            <a:spLocks noGrp="1"/>
          </p:cNvSpPr>
          <p:nvPr>
            <p:ph type="sldNum" sz="quarter" idx="12"/>
          </p:nvPr>
        </p:nvSpPr>
        <p:spPr/>
        <p:txBody>
          <a:bodyPr/>
          <a:lstStyle/>
          <a:p>
            <a:pPr>
              <a:defRPr/>
            </a:pPr>
            <a:fld id="{6B731136-EA4D-4B9D-A9FE-6E462ACCA031}" type="slidenum">
              <a:rPr lang="ru-RU"/>
              <a:pPr>
                <a:defRPr/>
              </a:pPr>
              <a:t>4</a:t>
            </a:fld>
            <a:endParaRPr lang="ru-RU"/>
          </a:p>
        </p:txBody>
      </p:sp>
    </p:spTree>
  </p:cSld>
  <p:clrMapOvr>
    <a:masterClrMapping/>
  </p:clrMapOvr>
  <p:transition>
    <p:pull dir="rd"/>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a:xfrm>
            <a:off x="0" y="476250"/>
            <a:ext cx="8229600" cy="1139825"/>
          </a:xfrm>
        </p:spPr>
        <p:txBody>
          <a:bodyPr>
            <a:normAutofit fontScale="90000"/>
          </a:bodyPr>
          <a:lstStyle/>
          <a:p>
            <a:pPr eaLnBrk="1" hangingPunct="1">
              <a:defRPr/>
            </a:pPr>
            <a:r>
              <a:rPr lang="ru-RU" sz="3200" smtClean="0">
                <a:solidFill>
                  <a:schemeClr val="hlink"/>
                </a:solidFill>
              </a:rPr>
              <a:t>Ермак Тимофеевич Аленин (Атаман Ермак) (1530-06.08.1585 года).</a:t>
            </a:r>
            <a:br>
              <a:rPr lang="ru-RU" sz="3200" smtClean="0">
                <a:solidFill>
                  <a:schemeClr val="hlink"/>
                </a:solidFill>
              </a:rPr>
            </a:br>
            <a:endParaRPr lang="ru-RU" sz="3200" smtClean="0">
              <a:solidFill>
                <a:schemeClr val="hlink"/>
              </a:solidFill>
            </a:endParaRPr>
          </a:p>
        </p:txBody>
      </p:sp>
      <p:sp>
        <p:nvSpPr>
          <p:cNvPr id="12291" name="Rectangle 3"/>
          <p:cNvSpPr>
            <a:spLocks noGrp="1" noChangeArrowheads="1"/>
          </p:cNvSpPr>
          <p:nvPr>
            <p:ph idx="1"/>
          </p:nvPr>
        </p:nvSpPr>
        <p:spPr/>
        <p:txBody>
          <a:bodyPr/>
          <a:lstStyle/>
          <a:p>
            <a:pPr eaLnBrk="1" hangingPunct="1">
              <a:lnSpc>
                <a:spcPct val="80000"/>
              </a:lnSpc>
              <a:buFont typeface="Wingdings" pitchFamily="2" charset="2"/>
              <a:buNone/>
              <a:defRPr/>
            </a:pPr>
            <a:endParaRPr lang="ru-RU" sz="2400" smtClean="0"/>
          </a:p>
          <a:p>
            <a:pPr eaLnBrk="1" hangingPunct="1">
              <a:lnSpc>
                <a:spcPct val="80000"/>
              </a:lnSpc>
              <a:defRPr/>
            </a:pPr>
            <a:r>
              <a:rPr lang="ru-RU" sz="2400" smtClean="0"/>
              <a:t>    Ермак Тимофеевич - казачий атаман, завоеватель Сибири. Большинство исследователей считают его донским или волжским казаком, а согласно некоторым летописям он был выходцем из Центральной России. Первые упоминания о его ратных делах относятся к 60-м годам XVI века.</a:t>
            </a:r>
          </a:p>
          <a:p>
            <a:pPr eaLnBrk="1" hangingPunct="1">
              <a:lnSpc>
                <a:spcPct val="80000"/>
              </a:lnSpc>
              <a:defRPr/>
            </a:pPr>
            <a:r>
              <a:rPr lang="ru-RU" sz="2400" smtClean="0"/>
              <a:t>    Интерес к экспедиции Ермака никогда не иссякал. Её история обросла множеством легенд. Предводитель казаков стал одним из самых излюбленных героев народных песен и сказаний. О Ермаке ещё в 16 в. были сложены предания и песни, но и позднее его образ вдохновлял многих писателей и художников. </a:t>
            </a:r>
          </a:p>
        </p:txBody>
      </p:sp>
      <p:sp>
        <p:nvSpPr>
          <p:cNvPr id="6" name="Номер слайда 5"/>
          <p:cNvSpPr>
            <a:spLocks noGrp="1"/>
          </p:cNvSpPr>
          <p:nvPr>
            <p:ph type="sldNum" sz="quarter" idx="12"/>
          </p:nvPr>
        </p:nvSpPr>
        <p:spPr/>
        <p:txBody>
          <a:bodyPr/>
          <a:lstStyle/>
          <a:p>
            <a:pPr>
              <a:defRPr/>
            </a:pPr>
            <a:fld id="{FB99DED5-F19D-4369-B93A-BED364A4F708}" type="slidenum">
              <a:rPr lang="ru-RU"/>
              <a:pPr>
                <a:defRPr/>
              </a:pPr>
              <a:t>5</a:t>
            </a:fld>
            <a:endParaRPr lang="ru-RU"/>
          </a:p>
        </p:txBody>
      </p:sp>
    </p:spTree>
  </p:cSld>
  <p:clrMapOvr>
    <a:masterClrMapping/>
  </p:clrMapOvr>
  <p:transition>
    <p:pull dir="rd"/>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6" name="Rectangle 4"/>
          <p:cNvSpPr>
            <a:spLocks noGrp="1" noChangeArrowheads="1"/>
          </p:cNvSpPr>
          <p:nvPr>
            <p:ph type="title"/>
          </p:nvPr>
        </p:nvSpPr>
        <p:spPr/>
        <p:txBody>
          <a:bodyPr>
            <a:normAutofit fontScale="90000"/>
          </a:bodyPr>
          <a:lstStyle/>
          <a:p>
            <a:pPr eaLnBrk="1" hangingPunct="1">
              <a:defRPr/>
            </a:pPr>
            <a:r>
              <a:rPr lang="ru-RU" sz="2400" smtClean="0">
                <a:solidFill>
                  <a:schemeClr val="hlink"/>
                </a:solidFill>
              </a:rPr>
              <a:t>Верхнечусовские городки</a:t>
            </a:r>
            <a:br>
              <a:rPr lang="ru-RU" sz="2400" smtClean="0">
                <a:solidFill>
                  <a:schemeClr val="hlink"/>
                </a:solidFill>
              </a:rPr>
            </a:br>
            <a:r>
              <a:rPr lang="ru-RU" sz="2400" smtClean="0">
                <a:solidFill>
                  <a:schemeClr val="hlink"/>
                </a:solidFill>
              </a:rPr>
              <a:t>в пермском крае</a:t>
            </a:r>
            <a:br>
              <a:rPr lang="ru-RU" sz="2400" smtClean="0">
                <a:solidFill>
                  <a:schemeClr val="hlink"/>
                </a:solidFill>
              </a:rPr>
            </a:br>
            <a:r>
              <a:rPr lang="ru-RU" sz="2400" smtClean="0">
                <a:solidFill>
                  <a:schemeClr val="hlink"/>
                </a:solidFill>
              </a:rPr>
              <a:t>(место, откуда Ермак отправился на покорение Сибири)</a:t>
            </a:r>
            <a:endParaRPr lang="ru-RU" sz="4000" smtClean="0">
              <a:solidFill>
                <a:schemeClr val="hlink"/>
              </a:solidFill>
            </a:endParaRPr>
          </a:p>
        </p:txBody>
      </p:sp>
      <p:pic>
        <p:nvPicPr>
          <p:cNvPr id="8196" name="Picture 5"/>
          <p:cNvPicPr>
            <a:picLocks noGrp="1" noChangeAspect="1" noChangeArrowheads="1"/>
          </p:cNvPicPr>
          <p:nvPr>
            <p:ph sz="half" idx="1"/>
          </p:nvPr>
        </p:nvPicPr>
        <p:blipFill>
          <a:blip r:embed="rId2" cstate="email"/>
          <a:srcRect/>
          <a:stretch>
            <a:fillRect/>
          </a:stretch>
        </p:blipFill>
        <p:spPr>
          <a:xfrm>
            <a:off x="539750" y="1341438"/>
            <a:ext cx="4398963" cy="4176712"/>
          </a:xfrm>
        </p:spPr>
      </p:pic>
      <p:sp>
        <p:nvSpPr>
          <p:cNvPr id="13318" name="Rectangle 6"/>
          <p:cNvSpPr>
            <a:spLocks noGrp="1" noChangeArrowheads="1"/>
          </p:cNvSpPr>
          <p:nvPr>
            <p:ph sz="half" idx="2"/>
          </p:nvPr>
        </p:nvSpPr>
        <p:spPr>
          <a:xfrm>
            <a:off x="5105400" y="1412875"/>
            <a:ext cx="4038600" cy="4741863"/>
          </a:xfrm>
        </p:spPr>
        <p:txBody>
          <a:bodyPr>
            <a:normAutofit lnSpcReduction="10000"/>
          </a:bodyPr>
          <a:lstStyle/>
          <a:p>
            <a:pPr eaLnBrk="1" hangingPunct="1">
              <a:lnSpc>
                <a:spcPct val="80000"/>
              </a:lnSpc>
              <a:buFont typeface="Wingdings" pitchFamily="2" charset="2"/>
              <a:buNone/>
              <a:defRPr/>
            </a:pPr>
            <a:r>
              <a:rPr lang="ru-RU" sz="800" smtClean="0"/>
              <a:t>           </a:t>
            </a:r>
            <a:r>
              <a:rPr lang="ru-RU" sz="800" b="1" smtClean="0"/>
              <a:t>В </a:t>
            </a:r>
            <a:r>
              <a:rPr lang="ru-RU" sz="1400" b="1" smtClean="0"/>
              <a:t>одной из легенд говорится о том, что в детстве, Ермак спас яйца погибшего лебедя, подложив их в гнездо гусыни. И всю жизнь лебеди дарили ему удачу: и на россыпи драгоценных самоцветов наводили, и путь в Сибирь указали. Эта легенда стала основой сказа Павла Бажова «Ермаковы лебеди».</a:t>
            </a:r>
          </a:p>
          <a:p>
            <a:pPr eaLnBrk="1" hangingPunct="1">
              <a:lnSpc>
                <a:spcPct val="80000"/>
              </a:lnSpc>
              <a:buFont typeface="Wingdings" pitchFamily="2" charset="2"/>
              <a:buNone/>
              <a:defRPr/>
            </a:pPr>
            <a:r>
              <a:rPr lang="ru-RU" sz="1400" b="1" smtClean="0"/>
              <a:t> </a:t>
            </a:r>
          </a:p>
          <a:p>
            <a:pPr eaLnBrk="1" hangingPunct="1">
              <a:lnSpc>
                <a:spcPct val="80000"/>
              </a:lnSpc>
              <a:defRPr/>
            </a:pPr>
            <a:r>
              <a:rPr lang="ru-RU" sz="1400" b="1" smtClean="0"/>
              <a:t>Сейчас каждый год в конце лета в Верхнечусовских городках  проходит историко-краеведческий фестиваль «Ермаковы лебеди».</a:t>
            </a:r>
          </a:p>
          <a:p>
            <a:pPr eaLnBrk="1" hangingPunct="1">
              <a:lnSpc>
                <a:spcPct val="80000"/>
              </a:lnSpc>
              <a:defRPr/>
            </a:pPr>
            <a:endParaRPr lang="ru-RU" sz="1400" b="1" smtClean="0"/>
          </a:p>
          <a:p>
            <a:pPr eaLnBrk="1" hangingPunct="1">
              <a:lnSpc>
                <a:spcPct val="80000"/>
              </a:lnSpc>
              <a:defRPr/>
            </a:pPr>
            <a:r>
              <a:rPr lang="ru-RU" sz="1400" b="1" smtClean="0"/>
              <a:t>Другое сказание об атамане повествует о том, что Ермак спрятал клад – драгоценные камни и золото, где то в пещерах на реке Чусовой. Другие считают также, что это могла быть Кунгурская ледяная пещера. </a:t>
            </a:r>
          </a:p>
          <a:p>
            <a:pPr eaLnBrk="1" hangingPunct="1">
              <a:lnSpc>
                <a:spcPct val="80000"/>
              </a:lnSpc>
              <a:defRPr/>
            </a:pPr>
            <a:endParaRPr lang="ru-RU" sz="1400" b="1" smtClean="0"/>
          </a:p>
          <a:p>
            <a:pPr eaLnBrk="1" hangingPunct="1">
              <a:lnSpc>
                <a:spcPct val="80000"/>
              </a:lnSpc>
              <a:defRPr/>
            </a:pPr>
            <a:r>
              <a:rPr lang="ru-RU" sz="1400" b="1" smtClean="0"/>
              <a:t>Многое в Пермском крае связано с именем знаменитого атамана. Множество речек, скал, населённых пунктов носит его имя. Ралли «Ермак» проводится каждый год под Чусовым. Сейчас в Пермском крае работает музей Ермака, находящийся в Чусовских городках. </a:t>
            </a:r>
          </a:p>
        </p:txBody>
      </p:sp>
      <p:sp>
        <p:nvSpPr>
          <p:cNvPr id="7" name="Номер слайда 6"/>
          <p:cNvSpPr>
            <a:spLocks noGrp="1"/>
          </p:cNvSpPr>
          <p:nvPr>
            <p:ph type="sldNum" sz="quarter" idx="12"/>
          </p:nvPr>
        </p:nvSpPr>
        <p:spPr/>
        <p:txBody>
          <a:bodyPr/>
          <a:lstStyle/>
          <a:p>
            <a:pPr>
              <a:defRPr/>
            </a:pPr>
            <a:fld id="{AF257A30-9B08-45C8-9BF0-9C52EC5CAD2B}" type="slidenum">
              <a:rPr lang="ru-RU"/>
              <a:pPr>
                <a:defRPr/>
              </a:pPr>
              <a:t>6</a:t>
            </a:fld>
            <a:endParaRPr lang="ru-RU"/>
          </a:p>
        </p:txBody>
      </p:sp>
    </p:spTree>
  </p:cSld>
  <p:clrMapOvr>
    <a:masterClrMapping/>
  </p:clrMapOvr>
  <p:transition>
    <p:pull dir="rd"/>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00" name="Rectangle 4"/>
          <p:cNvSpPr>
            <a:spLocks noGrp="1" noChangeArrowheads="1"/>
          </p:cNvSpPr>
          <p:nvPr>
            <p:ph type="title"/>
          </p:nvPr>
        </p:nvSpPr>
        <p:spPr/>
        <p:txBody>
          <a:bodyPr>
            <a:normAutofit fontScale="90000"/>
          </a:bodyPr>
          <a:lstStyle/>
          <a:p>
            <a:pPr eaLnBrk="1" hangingPunct="1">
              <a:defRPr/>
            </a:pPr>
            <a:r>
              <a:rPr lang="ru-RU" sz="2800" b="1" smtClean="0">
                <a:solidFill>
                  <a:schemeClr val="hlink"/>
                </a:solidFill>
              </a:rPr>
              <a:t>Неизвестный художник 18 века</a:t>
            </a:r>
            <a:r>
              <a:rPr lang="ru-RU" sz="2800" smtClean="0"/>
              <a:t> </a:t>
            </a:r>
            <a:r>
              <a:rPr lang="ru-RU" smtClean="0"/>
              <a:t/>
            </a:r>
            <a:br>
              <a:rPr lang="ru-RU" smtClean="0"/>
            </a:br>
            <a:r>
              <a:rPr lang="ru-RU" smtClean="0">
                <a:solidFill>
                  <a:schemeClr val="hlink"/>
                </a:solidFill>
              </a:rPr>
              <a:t>Ермак</a:t>
            </a:r>
          </a:p>
        </p:txBody>
      </p:sp>
      <p:pic>
        <p:nvPicPr>
          <p:cNvPr id="9220" name="Picture 3"/>
          <p:cNvPicPr>
            <a:picLocks noGrp="1" noChangeAspect="1" noChangeArrowheads="1"/>
          </p:cNvPicPr>
          <p:nvPr>
            <p:ph sz="half" idx="1"/>
          </p:nvPr>
        </p:nvPicPr>
        <p:blipFill>
          <a:blip r:embed="rId2" cstate="email"/>
          <a:stretch>
            <a:fillRect/>
          </a:stretch>
        </p:blipFill>
        <p:spPr>
          <a:xfrm>
            <a:off x="833437" y="1600994"/>
            <a:ext cx="3286125" cy="4524375"/>
          </a:xfrm>
        </p:spPr>
      </p:pic>
      <p:sp>
        <p:nvSpPr>
          <p:cNvPr id="4101" name="Rectangle 5"/>
          <p:cNvSpPr>
            <a:spLocks noGrp="1" noChangeArrowheads="1"/>
          </p:cNvSpPr>
          <p:nvPr>
            <p:ph sz="half" idx="2"/>
          </p:nvPr>
        </p:nvSpPr>
        <p:spPr/>
        <p:txBody>
          <a:bodyPr>
            <a:normAutofit lnSpcReduction="10000"/>
          </a:bodyPr>
          <a:lstStyle/>
          <a:p>
            <a:pPr eaLnBrk="1" hangingPunct="1">
              <a:lnSpc>
                <a:spcPct val="80000"/>
              </a:lnSpc>
              <a:buFont typeface="Wingdings" pitchFamily="2" charset="2"/>
              <a:buNone/>
              <a:defRPr/>
            </a:pPr>
            <a:endParaRPr lang="ru-RU" sz="1400" smtClean="0"/>
          </a:p>
          <a:p>
            <a:pPr eaLnBrk="1" hangingPunct="1">
              <a:lnSpc>
                <a:spcPct val="80000"/>
              </a:lnSpc>
              <a:defRPr/>
            </a:pPr>
            <a:r>
              <a:rPr lang="ru-RU" sz="1400" smtClean="0"/>
              <a:t> </a:t>
            </a:r>
            <a:r>
              <a:rPr lang="ru-RU" sz="1600" b="1" smtClean="0"/>
              <a:t>О Ермаке в народе было сложено много песен.</a:t>
            </a:r>
          </a:p>
          <a:p>
            <a:pPr eaLnBrk="1" hangingPunct="1">
              <a:lnSpc>
                <a:spcPct val="80000"/>
              </a:lnSpc>
              <a:defRPr/>
            </a:pPr>
            <a:r>
              <a:rPr lang="ru-RU" sz="1600" b="1" smtClean="0"/>
              <a:t> Его образ лег в основу литературных произведений. </a:t>
            </a:r>
          </a:p>
          <a:p>
            <a:pPr eaLnBrk="1" hangingPunct="1">
              <a:lnSpc>
                <a:spcPct val="80000"/>
              </a:lnSpc>
              <a:defRPr/>
            </a:pPr>
            <a:r>
              <a:rPr lang="ru-RU" sz="1600" b="1" smtClean="0"/>
              <a:t>Иконография Ермака апокрифична и восходит к одному типу. Он нашел отражение в живописных и гравюрных изображениях, весьма распространенных, по-видимому, уже с XVII века. </a:t>
            </a:r>
          </a:p>
          <a:p>
            <a:pPr eaLnBrk="1" hangingPunct="1">
              <a:lnSpc>
                <a:spcPct val="80000"/>
              </a:lnSpc>
              <a:defRPr/>
            </a:pPr>
            <a:r>
              <a:rPr lang="ru-RU" sz="1600" b="1" smtClean="0"/>
              <a:t>Очевидно, Карамзин руководствовался одним из таких портретов, приводя описание внешности Ермака: </a:t>
            </a:r>
            <a:r>
              <a:rPr lang="ru-RU" sz="1600" b="1" i="1" smtClean="0"/>
              <a:t>„</a:t>
            </a:r>
            <a:r>
              <a:rPr lang="ru-RU" sz="1600" b="1" i="1" smtClean="0">
                <a:solidFill>
                  <a:schemeClr val="hlink"/>
                </a:solidFill>
              </a:rPr>
              <a:t>Он был видом благороден, сановит, росту среднего, крепок мышцами, широк плечами; имел лицо плоское, но приятное, волосы темные, кудрявые, глаза светлые".</a:t>
            </a:r>
            <a:r>
              <a:rPr lang="ru-RU" sz="1600" b="1" smtClean="0">
                <a:solidFill>
                  <a:schemeClr val="hlink"/>
                </a:solidFill>
              </a:rPr>
              <a:t> </a:t>
            </a:r>
          </a:p>
          <a:p>
            <a:pPr eaLnBrk="1" hangingPunct="1">
              <a:lnSpc>
                <a:spcPct val="80000"/>
              </a:lnSpc>
              <a:buFont typeface="Wingdings" pitchFamily="2" charset="2"/>
              <a:buNone/>
              <a:defRPr/>
            </a:pPr>
            <a:r>
              <a:rPr lang="ru-RU" sz="1600" b="1" smtClean="0"/>
              <a:t> </a:t>
            </a:r>
          </a:p>
          <a:p>
            <a:pPr eaLnBrk="1" hangingPunct="1">
              <a:lnSpc>
                <a:spcPct val="80000"/>
              </a:lnSpc>
              <a:buFont typeface="Wingdings" pitchFamily="2" charset="2"/>
              <a:buNone/>
              <a:defRPr/>
            </a:pPr>
            <a:r>
              <a:rPr lang="ru-RU" sz="1600" b="1" smtClean="0"/>
              <a:t> </a:t>
            </a:r>
          </a:p>
          <a:p>
            <a:pPr eaLnBrk="1" hangingPunct="1">
              <a:lnSpc>
                <a:spcPct val="80000"/>
              </a:lnSpc>
              <a:buFont typeface="Wingdings" pitchFamily="2" charset="2"/>
              <a:buNone/>
              <a:defRPr/>
            </a:pPr>
            <a:r>
              <a:rPr lang="ru-RU" sz="1600" smtClean="0"/>
              <a:t> </a:t>
            </a:r>
          </a:p>
          <a:p>
            <a:pPr eaLnBrk="1" hangingPunct="1">
              <a:lnSpc>
                <a:spcPct val="80000"/>
              </a:lnSpc>
              <a:defRPr/>
            </a:pPr>
            <a:endParaRPr lang="ru-RU" sz="1600" smtClean="0"/>
          </a:p>
        </p:txBody>
      </p:sp>
      <p:sp>
        <p:nvSpPr>
          <p:cNvPr id="7" name="Номер слайда 6"/>
          <p:cNvSpPr>
            <a:spLocks noGrp="1"/>
          </p:cNvSpPr>
          <p:nvPr>
            <p:ph type="sldNum" sz="quarter" idx="12"/>
          </p:nvPr>
        </p:nvSpPr>
        <p:spPr/>
        <p:txBody>
          <a:bodyPr/>
          <a:lstStyle/>
          <a:p>
            <a:pPr>
              <a:defRPr/>
            </a:pPr>
            <a:fld id="{4E3C27FE-4004-46D2-8F80-380D1AA6355E}" type="slidenum">
              <a:rPr lang="ru-RU"/>
              <a:pPr>
                <a:defRPr/>
              </a:pPr>
              <a:t>7</a:t>
            </a:fld>
            <a:endParaRPr lang="ru-RU"/>
          </a:p>
        </p:txBody>
      </p:sp>
    </p:spTree>
  </p:cSld>
  <p:clrMapOvr>
    <a:masterClrMapping/>
  </p:clrMapOvr>
  <p:transition>
    <p:pull dir="rd"/>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4" name="Rectangle 4"/>
          <p:cNvSpPr>
            <a:spLocks noGrp="1" noChangeArrowheads="1"/>
          </p:cNvSpPr>
          <p:nvPr>
            <p:ph type="title"/>
          </p:nvPr>
        </p:nvSpPr>
        <p:spPr/>
        <p:txBody>
          <a:bodyPr>
            <a:normAutofit fontScale="90000"/>
          </a:bodyPr>
          <a:lstStyle/>
          <a:p>
            <a:pPr eaLnBrk="1" hangingPunct="1">
              <a:defRPr/>
            </a:pPr>
            <a:r>
              <a:rPr lang="ru-RU" sz="4000" smtClean="0">
                <a:solidFill>
                  <a:schemeClr val="hlink"/>
                </a:solidFill>
              </a:rPr>
              <a:t>К.Ф.Рылеев (1795 – 1826) </a:t>
            </a:r>
            <a:br>
              <a:rPr lang="ru-RU" sz="4000" smtClean="0">
                <a:solidFill>
                  <a:schemeClr val="hlink"/>
                </a:solidFill>
              </a:rPr>
            </a:br>
            <a:r>
              <a:rPr lang="ru-RU" sz="4000" smtClean="0">
                <a:solidFill>
                  <a:schemeClr val="hlink"/>
                </a:solidFill>
              </a:rPr>
              <a:t>«Смерть Ермака» </a:t>
            </a:r>
            <a:r>
              <a:rPr lang="ru-RU" sz="2000" smtClean="0">
                <a:solidFill>
                  <a:schemeClr val="hlink"/>
                </a:solidFill>
              </a:rPr>
              <a:t>1821г.</a:t>
            </a:r>
            <a:endParaRPr lang="ru-RU" sz="4000" smtClean="0">
              <a:solidFill>
                <a:schemeClr val="hlink"/>
              </a:solidFill>
            </a:endParaRPr>
          </a:p>
        </p:txBody>
      </p:sp>
      <p:pic>
        <p:nvPicPr>
          <p:cNvPr id="11268" name="Picture 5"/>
          <p:cNvPicPr>
            <a:picLocks noGrp="1" noChangeAspect="1" noChangeArrowheads="1"/>
          </p:cNvPicPr>
          <p:nvPr>
            <p:ph sz="half" idx="1"/>
          </p:nvPr>
        </p:nvPicPr>
        <p:blipFill>
          <a:blip r:embed="rId2" cstate="email"/>
          <a:srcRect/>
          <a:stretch>
            <a:fillRect/>
          </a:stretch>
        </p:blipFill>
        <p:spPr>
          <a:xfrm>
            <a:off x="395288" y="1700213"/>
            <a:ext cx="4038600" cy="4525962"/>
          </a:xfrm>
        </p:spPr>
      </p:pic>
      <p:sp>
        <p:nvSpPr>
          <p:cNvPr id="30726" name="Rectangle 6"/>
          <p:cNvSpPr>
            <a:spLocks noGrp="1" noChangeArrowheads="1"/>
          </p:cNvSpPr>
          <p:nvPr>
            <p:ph sz="half" idx="2"/>
          </p:nvPr>
        </p:nvSpPr>
        <p:spPr/>
        <p:txBody>
          <a:bodyPr/>
          <a:lstStyle/>
          <a:p>
            <a:pPr eaLnBrk="1" hangingPunct="1">
              <a:defRPr/>
            </a:pPr>
            <a:r>
              <a:rPr lang="ru-RU" sz="2400" smtClean="0"/>
              <a:t>Ревела буря, дождь шумел; Во мраке молнии летали; Бесперерывно гром гремел, И ветры в дебрях бушевали... Ко славе страстию дыша, В стране суровой и угрюмой, На диком бреге Иртыша Сидел Ермак, объятый думой. </a:t>
            </a:r>
          </a:p>
        </p:txBody>
      </p:sp>
      <p:sp>
        <p:nvSpPr>
          <p:cNvPr id="7" name="Номер слайда 6"/>
          <p:cNvSpPr>
            <a:spLocks noGrp="1"/>
          </p:cNvSpPr>
          <p:nvPr>
            <p:ph type="sldNum" sz="quarter" idx="12"/>
          </p:nvPr>
        </p:nvSpPr>
        <p:spPr/>
        <p:txBody>
          <a:bodyPr/>
          <a:lstStyle/>
          <a:p>
            <a:pPr>
              <a:defRPr/>
            </a:pPr>
            <a:fld id="{D53E5704-48C3-4856-80E1-2895EFF98BA3}" type="slidenum">
              <a:rPr lang="ru-RU"/>
              <a:pPr>
                <a:defRPr/>
              </a:pPr>
              <a:t>8</a:t>
            </a:fld>
            <a:endParaRPr lang="ru-RU"/>
          </a:p>
        </p:txBody>
      </p:sp>
    </p:spTree>
  </p:cSld>
  <p:clrMapOvr>
    <a:masterClrMapping/>
  </p:clrMapOvr>
  <p:transition>
    <p:pull dir="rd"/>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2"/>
          <p:cNvSpPr>
            <a:spLocks noGrp="1" noChangeArrowheads="1"/>
          </p:cNvSpPr>
          <p:nvPr>
            <p:ph type="title"/>
          </p:nvPr>
        </p:nvSpPr>
        <p:spPr/>
        <p:txBody>
          <a:bodyPr>
            <a:normAutofit fontScale="90000"/>
          </a:bodyPr>
          <a:lstStyle/>
          <a:p>
            <a:pPr eaLnBrk="1" hangingPunct="1">
              <a:defRPr/>
            </a:pPr>
            <a:r>
              <a:rPr lang="ru-RU" sz="4000" b="1" smtClean="0">
                <a:solidFill>
                  <a:schemeClr val="hlink"/>
                </a:solidFill>
              </a:rPr>
              <a:t>2.Подвиг Ивана Сусанина в искусстве</a:t>
            </a:r>
          </a:p>
        </p:txBody>
      </p:sp>
      <p:sp>
        <p:nvSpPr>
          <p:cNvPr id="66563" name="Rectangle 3"/>
          <p:cNvSpPr>
            <a:spLocks noGrp="1" noChangeArrowheads="1"/>
          </p:cNvSpPr>
          <p:nvPr>
            <p:ph idx="1"/>
          </p:nvPr>
        </p:nvSpPr>
        <p:spPr/>
        <p:txBody>
          <a:bodyPr/>
          <a:lstStyle/>
          <a:p>
            <a:pPr eaLnBrk="1" hangingPunct="1">
              <a:lnSpc>
                <a:spcPct val="80000"/>
              </a:lnSpc>
              <a:defRPr/>
            </a:pPr>
            <a:r>
              <a:rPr lang="ru-RU" sz="2400" smtClean="0"/>
              <a:t>Ивану Сусанину и его подвигу посвящены произведения музыкального, изобразительного и словесного искусства:</a:t>
            </a:r>
          </a:p>
          <a:p>
            <a:pPr eaLnBrk="1" hangingPunct="1">
              <a:lnSpc>
                <a:spcPct val="80000"/>
              </a:lnSpc>
              <a:defRPr/>
            </a:pPr>
            <a:r>
              <a:rPr lang="ru-RU" sz="2400" smtClean="0"/>
              <a:t> опера М. И. Глинки «Жизнь за царя» («Иван Сусанин»), </a:t>
            </a:r>
          </a:p>
          <a:p>
            <a:pPr eaLnBrk="1" hangingPunct="1">
              <a:lnSpc>
                <a:spcPct val="80000"/>
              </a:lnSpc>
              <a:defRPr/>
            </a:pPr>
            <a:r>
              <a:rPr lang="ru-RU" sz="2400" smtClean="0"/>
              <a:t>опера К. А. Кавоса («Иван Сусанин»),</a:t>
            </a:r>
          </a:p>
          <a:p>
            <a:pPr eaLnBrk="1" hangingPunct="1">
              <a:lnSpc>
                <a:spcPct val="80000"/>
              </a:lnSpc>
              <a:defRPr/>
            </a:pPr>
            <a:r>
              <a:rPr lang="ru-RU" sz="2400" smtClean="0"/>
              <a:t> дума К. Ф. Рылеева «Иван Сусанин», </a:t>
            </a:r>
          </a:p>
          <a:p>
            <a:pPr eaLnBrk="1" hangingPunct="1">
              <a:lnSpc>
                <a:spcPct val="80000"/>
              </a:lnSpc>
              <a:defRPr/>
            </a:pPr>
            <a:r>
              <a:rPr lang="ru-RU" sz="2400" smtClean="0"/>
              <a:t>драма Н. А. Полевого «Костромские леса», </a:t>
            </a:r>
          </a:p>
          <a:p>
            <a:pPr eaLnBrk="1" hangingPunct="1">
              <a:lnSpc>
                <a:spcPct val="80000"/>
              </a:lnSpc>
              <a:defRPr/>
            </a:pPr>
            <a:r>
              <a:rPr lang="ru-RU" sz="2400" smtClean="0"/>
              <a:t>картина М. И. Скотти «Подвиг Ивана Сусанина», картина М. В. Нестерова «Видение Ивану Сусанину образа Михаила Федоровича» и др.</a:t>
            </a:r>
            <a:endParaRPr lang="ru-RU" sz="2400" b="1" smtClean="0"/>
          </a:p>
          <a:p>
            <a:pPr eaLnBrk="1" hangingPunct="1">
              <a:lnSpc>
                <a:spcPct val="80000"/>
              </a:lnSpc>
              <a:buFont typeface="Wingdings" pitchFamily="2" charset="2"/>
              <a:buNone/>
              <a:defRPr/>
            </a:pPr>
            <a:r>
              <a:rPr lang="ru-RU" sz="2400" b="1" smtClean="0"/>
              <a:t/>
            </a:r>
            <a:br>
              <a:rPr lang="ru-RU" sz="2400" b="1" smtClean="0"/>
            </a:br>
            <a:endParaRPr lang="ru-RU" sz="2400" b="1" smtClean="0"/>
          </a:p>
        </p:txBody>
      </p:sp>
      <p:sp>
        <p:nvSpPr>
          <p:cNvPr id="6" name="Номер слайда 5"/>
          <p:cNvSpPr>
            <a:spLocks noGrp="1"/>
          </p:cNvSpPr>
          <p:nvPr>
            <p:ph type="sldNum" sz="quarter" idx="12"/>
          </p:nvPr>
        </p:nvSpPr>
        <p:spPr/>
        <p:txBody>
          <a:bodyPr/>
          <a:lstStyle/>
          <a:p>
            <a:pPr>
              <a:defRPr/>
            </a:pPr>
            <a:fld id="{BF5C0F30-A87D-472C-970D-F81026E9625F}" type="slidenum">
              <a:rPr lang="ru-RU"/>
              <a:pPr>
                <a:defRPr/>
              </a:pPr>
              <a:t>9</a:t>
            </a:fld>
            <a:endParaRPr lang="ru-RU"/>
          </a:p>
        </p:txBody>
      </p:sp>
    </p:spTree>
  </p:cSld>
  <p:clrMapOvr>
    <a:masterClrMapping/>
  </p:clrMapOvr>
  <p:transition>
    <p:pull dir="rd"/>
  </p:transition>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Тема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936</TotalTime>
  <Words>2378</Words>
  <Application>Microsoft Office PowerPoint</Application>
  <PresentationFormat>Экран (4:3)</PresentationFormat>
  <Paragraphs>171</Paragraphs>
  <Slides>33</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33</vt:i4>
      </vt:variant>
    </vt:vector>
  </HeadingPairs>
  <TitlesOfParts>
    <vt:vector size="34" baseType="lpstr">
      <vt:lpstr>Тема Office</vt:lpstr>
      <vt:lpstr>Тема исторического прошлого России  в различных видах искусства</vt:lpstr>
      <vt:lpstr>Цель презентации - </vt:lpstr>
      <vt:lpstr>Учебный материал:</vt:lpstr>
      <vt:lpstr>1.Образ Ермака в искусстве:</vt:lpstr>
      <vt:lpstr>Ермак Тимофеевич Аленин (Атаман Ермак) (1530-06.08.1585 года). </vt:lpstr>
      <vt:lpstr>Верхнечусовские городки в пермском крае (место, откуда Ермак отправился на покорение Сибири)</vt:lpstr>
      <vt:lpstr>Неизвестный художник 18 века  Ермак</vt:lpstr>
      <vt:lpstr>К.Ф.Рылеев (1795 – 1826)  «Смерть Ермака» 1821г.</vt:lpstr>
      <vt:lpstr>2.Подвиг Ивана Сусанина в искусстве</vt:lpstr>
      <vt:lpstr>Часовня на месте дома Ивана Сусанина (родное селение И.Сусанина – Деревеньки)</vt:lpstr>
      <vt:lpstr>Успенская церковь в селе Домнино, где скрывался молодой царь и куда так хотели попасть поляки. </vt:lpstr>
      <vt:lpstr>Легендарное место геройской гибели Ивана Сусанина </vt:lpstr>
      <vt:lpstr>Катарино Кавос Опера “Иван Сусанин”   1815</vt:lpstr>
      <vt:lpstr>Глинка  Михаил Иванович   (1804 – 1857) «Жизнь за царя»1836 г.</vt:lpstr>
      <vt:lpstr>Андрей Петрович Рябушкин Эскиз плаката к опере «Жизнь за царя»</vt:lpstr>
      <vt:lpstr>П.Н. ПолевоЙ (1839-1902) “Избранник Божий”,</vt:lpstr>
      <vt:lpstr>Памятник царю Михаилу Романову и крестьянину Ивану Сусанину. 1851 Скульптор В. И. Демут - Малиновский </vt:lpstr>
      <vt:lpstr>Памятник царю Михаилу Фёдоровичу и крестьянину Ивану Сусанину в Костроме (1851-1918).</vt:lpstr>
      <vt:lpstr>В 1927 году Ленин был водружен на постамент, подготовленный еще в 1913 году для монумента, посвященного 300-летию дома Романовых</vt:lpstr>
      <vt:lpstr>В 1967 году около Молочной горы над спуском к Волге был возведён новый памятник герою. Его автор – скульптор Никита Лавинский.  </vt:lpstr>
      <vt:lpstr>3. Образ Степана  Разина в искусстве</vt:lpstr>
      <vt:lpstr>А.С. Пушкин считал С. Разина «самым поэтическим лицом  русской истории»</vt:lpstr>
      <vt:lpstr>Музыкальные произведения  о С. Разине</vt:lpstr>
      <vt:lpstr>Исторический комментарий</vt:lpstr>
      <vt:lpstr>Историческя справка</vt:lpstr>
      <vt:lpstr>Плакат  к фильму «Понизовая вольница» (Стенька Разин), 1908 Поль АССАТУРОВ </vt:lpstr>
      <vt:lpstr>В.И. Суриков (1848-1916) «Степан Разин» 1906</vt:lpstr>
      <vt:lpstr>Казнь Степана Разина</vt:lpstr>
      <vt:lpstr>Степан Разин Сергей КИРИЛЛОВ </vt:lpstr>
      <vt:lpstr>Алёна Арзамасская.  В.Суриков</vt:lpstr>
      <vt:lpstr>Алена Арзамасская Историческая справка</vt:lpstr>
      <vt:lpstr>1. «Бой Алёны» К. СМИРНОВ.  2. «Казнь Алены на базарной площади.» А. Горбылев </vt:lpstr>
      <vt:lpstr>Слайд 33</vt:lpstr>
    </vt:vector>
  </TitlesOfParts>
  <Company>Организация</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Тема исторического прошлого в различных видах искусства</dc:title>
  <dc:creator>Customer</dc:creator>
  <cp:lastModifiedBy>лицей 34</cp:lastModifiedBy>
  <cp:revision>17</cp:revision>
  <dcterms:created xsi:type="dcterms:W3CDTF">2011-12-11T14:54:25Z</dcterms:created>
  <dcterms:modified xsi:type="dcterms:W3CDTF">2011-12-13T11:11:50Z</dcterms:modified>
</cp:coreProperties>
</file>